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5" r:id="rId5"/>
    <p:sldId id="264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47" d="100"/>
          <a:sy n="47" d="100"/>
        </p:scale>
        <p:origin x="119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616CDEC-583D-41C9-A542-87E8023A421D}" type="datetimeFigureOut">
              <a:rPr lang="en-NZ"/>
              <a:pPr>
                <a:defRPr/>
              </a:pPr>
              <a:t>19/02/2014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A26D5B7-C4A1-4675-8F8F-AC77EF49D0D3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3158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4D7357E1-35BF-46CF-8606-6C46D0F647E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8090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E9FD2E6-2C8A-4F0B-B962-153553E514F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6305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F3B1909-A1AD-4E72-9821-E997C25F7CF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4562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648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FCE3D18-AC70-47B8-9932-7F86344BF19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6062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DDF1CC0-A08F-484D-AA1D-01E08F92856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4092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D3320F0-BAA2-4504-801F-C0327731CB1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7992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9F494C6-246E-4D98-BA49-2BE56D82588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8341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05F1500-6303-46C4-A63C-9AC111BF721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357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5295E60-C284-4622-928D-69D0C4F468A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3076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FADC9EC-CE86-4213-8E7A-6558E107290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3691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In doubt and temptation </a:t>
            </a:r>
            <a:r>
              <a:rPr lang="en-GB" dirty="0"/>
              <a:t>I rest, Lord, in </a:t>
            </a:r>
            <a:r>
              <a:rPr lang="en-GB" dirty="0" smtClean="0"/>
              <a:t>	thee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my hand is in thy hand, thou </a:t>
            </a:r>
            <a:r>
              <a:rPr lang="en-GB" dirty="0" err="1"/>
              <a:t>carest</a:t>
            </a:r>
            <a:r>
              <a:rPr lang="en-GB" dirty="0"/>
              <a:t> for me.</a:t>
            </a:r>
            <a:endParaRPr lang="en-NZ" dirty="0"/>
          </a:p>
          <a:p>
            <a:r>
              <a:rPr lang="en-GB" dirty="0"/>
              <a:t>	My soul with thy counsel through life thou wilt </a:t>
            </a:r>
            <a:r>
              <a:rPr lang="en-GB" dirty="0" smtClean="0"/>
              <a:t>	guide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and afterward make me in glory abide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73b]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 smtClean="0"/>
              <a:t>My </a:t>
            </a:r>
            <a:r>
              <a:rPr lang="en-GB" i="1" dirty="0"/>
              <a:t>God, I will extol thee</a:t>
            </a:r>
            <a:endParaRPr lang="en-NZ" i="1" dirty="0"/>
          </a:p>
          <a:p>
            <a:r>
              <a:rPr lang="en-GB" i="1" dirty="0"/>
              <a:t>		and ever bless thy name.</a:t>
            </a:r>
            <a:endParaRPr lang="en-NZ" i="1" dirty="0"/>
          </a:p>
          <a:p>
            <a:r>
              <a:rPr lang="en-GB" i="1" dirty="0"/>
              <a:t>	Each day will I give thanks to thee</a:t>
            </a:r>
            <a:endParaRPr lang="en-NZ" i="1" dirty="0"/>
          </a:p>
          <a:p>
            <a:r>
              <a:rPr lang="en-GB" i="1" dirty="0"/>
              <a:t>		and all thy praise proclaim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In glory thou only my portion shalt be;</a:t>
            </a:r>
            <a:endParaRPr lang="en-NZ" dirty="0"/>
          </a:p>
          <a:p>
            <a:r>
              <a:rPr lang="en-GB" dirty="0"/>
              <a:t>		on earth for none other I long but for thee.</a:t>
            </a:r>
            <a:endParaRPr lang="en-NZ" dirty="0"/>
          </a:p>
          <a:p>
            <a:r>
              <a:rPr lang="en-GB" dirty="0"/>
              <a:t>	My flesh and heart falter but God is my stay,</a:t>
            </a:r>
            <a:endParaRPr lang="en-NZ" dirty="0"/>
          </a:p>
          <a:p>
            <a:r>
              <a:rPr lang="en-GB" dirty="0"/>
              <a:t>		the strength of my spirit, my portion for aye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1561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 smtClean="0"/>
              <a:t>My </a:t>
            </a:r>
            <a:r>
              <a:rPr lang="en-GB" i="1" dirty="0"/>
              <a:t>God, I will extol thee</a:t>
            </a:r>
            <a:endParaRPr lang="en-NZ" i="1" dirty="0"/>
          </a:p>
          <a:p>
            <a:r>
              <a:rPr lang="en-GB" i="1" dirty="0"/>
              <a:t>		and ever bless thy name.</a:t>
            </a:r>
            <a:endParaRPr lang="en-NZ" i="1" dirty="0"/>
          </a:p>
          <a:p>
            <a:r>
              <a:rPr lang="en-GB" i="1" dirty="0"/>
              <a:t>	Each day will I give thanks to thee</a:t>
            </a:r>
            <a:endParaRPr lang="en-NZ" i="1" dirty="0"/>
          </a:p>
          <a:p>
            <a:r>
              <a:rPr lang="en-GB" i="1" dirty="0"/>
              <a:t>		and all thy praise proclaim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750679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All they that forsake thee must perish and die,</a:t>
            </a:r>
            <a:endParaRPr lang="en-NZ" dirty="0"/>
          </a:p>
          <a:p>
            <a:r>
              <a:rPr lang="en-GB" dirty="0"/>
              <a:t>		but near to my Saviour most blessed am I;</a:t>
            </a:r>
            <a:endParaRPr lang="en-NZ" dirty="0"/>
          </a:p>
          <a:p>
            <a:r>
              <a:rPr lang="en-GB" dirty="0"/>
              <a:t>	I make thee my refuge, my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and my God;</a:t>
            </a:r>
            <a:endParaRPr lang="en-NZ" dirty="0"/>
          </a:p>
          <a:p>
            <a:r>
              <a:rPr lang="en-GB" dirty="0"/>
              <a:t>		thy grace and thy glory I publish abroad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99668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My God, I will extol thee</a:t>
            </a:r>
            <a:endParaRPr lang="en-NZ" i="1" dirty="0"/>
          </a:p>
          <a:p>
            <a:r>
              <a:rPr lang="en-GB" i="1" dirty="0"/>
              <a:t>		and ever bless thy name.</a:t>
            </a:r>
            <a:endParaRPr lang="en-NZ" i="1" dirty="0"/>
          </a:p>
          <a:p>
            <a:r>
              <a:rPr lang="en-GB" i="1" dirty="0"/>
              <a:t>	Each day will I give thanks to thee</a:t>
            </a:r>
            <a:endParaRPr lang="en-NZ" i="1" dirty="0"/>
          </a:p>
          <a:p>
            <a:r>
              <a:rPr lang="en-GB" i="1" dirty="0"/>
              <a:t>		and all thy praise proclaim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73b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Psalm 73:21–28. Psalter Hymnal, 1957</a:t>
            </a:r>
            <a:endParaRPr lang="en-NZ" sz="1000" dirty="0"/>
          </a:p>
          <a:p>
            <a:pPr algn="r"/>
            <a:r>
              <a:rPr lang="en-GB" sz="1000" dirty="0"/>
              <a:t>Tune: E. Grace </a:t>
            </a:r>
            <a:r>
              <a:rPr lang="en-GB" sz="1000" dirty="0" err="1"/>
              <a:t>Updegraff</a:t>
            </a:r>
            <a:r>
              <a:rPr lang="en-GB" sz="1000" dirty="0"/>
              <a:t>, 1891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</TotalTime>
  <Words>35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Wingdings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2</cp:revision>
  <cp:lastPrinted>1601-01-01T00:00:00Z</cp:lastPrinted>
  <dcterms:created xsi:type="dcterms:W3CDTF">2014-02-18T08:34:20Z</dcterms:created>
  <dcterms:modified xsi:type="dcterms:W3CDTF">2014-02-19T03:14:16Z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