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362A474-20BD-48FA-A51B-17E73C851618}" type="datetimeFigureOut">
              <a:rPr lang="en-NZ"/>
              <a:pPr>
                <a:defRPr/>
              </a:pPr>
              <a:t>18/02/2014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CCF4E3-1E75-457B-A946-87651518C70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3868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E6C9A77-9726-4374-8F0D-7F35C74A36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466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18F5A1C-B5AF-4506-AFCC-D22A41ED68B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2552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8F8A40-841C-4151-A250-5E532D2A70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541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2664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7B2705B-6666-4270-AFDD-4FBFE5C1C6E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5151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752796-A4C5-404C-9F02-091AB6FC03A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1026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8CB411-375A-4A7A-AF17-A08E5D11C53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5022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045874-E064-471C-88B9-4890660340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7743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D6616A-7169-4132-8868-F97FC7DFACA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3703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FF016F-B29D-4BED-BFA5-47D4F6775B0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4819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366F61-22E8-4CAE-A617-DC663A9BAE8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4299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In sweet communion, Lord, with thee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I constantly abide;</a:t>
            </a:r>
            <a:endParaRPr lang="en-NZ" dirty="0"/>
          </a:p>
          <a:p>
            <a:r>
              <a:rPr lang="en-GB" dirty="0"/>
              <a:t>	my hand thou </a:t>
            </a:r>
            <a:r>
              <a:rPr lang="en-GB" dirty="0" err="1"/>
              <a:t>holdest</a:t>
            </a:r>
            <a:r>
              <a:rPr lang="en-GB" dirty="0"/>
              <a:t> in thine own</a:t>
            </a:r>
            <a:endParaRPr lang="en-NZ" dirty="0"/>
          </a:p>
          <a:p>
            <a:r>
              <a:rPr lang="en-GB" dirty="0"/>
              <a:t>		to keep me near thy side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73c]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Thy counsel through my earthly way</a:t>
            </a:r>
            <a:endParaRPr lang="en-NZ" dirty="0"/>
          </a:p>
          <a:p>
            <a:r>
              <a:rPr lang="en-GB" dirty="0"/>
              <a:t>		shall guide me and control,</a:t>
            </a:r>
            <a:endParaRPr lang="en-NZ" dirty="0"/>
          </a:p>
          <a:p>
            <a:r>
              <a:rPr lang="en-GB" dirty="0"/>
              <a:t>	and then to glory afterward</a:t>
            </a:r>
            <a:endParaRPr lang="en-NZ" dirty="0"/>
          </a:p>
          <a:p>
            <a:r>
              <a:rPr lang="en-GB" dirty="0"/>
              <a:t>		thou wilt receive my soul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Whom have I, Lord, in </a:t>
            </a:r>
            <a:r>
              <a:rPr lang="en-GB" dirty="0" err="1"/>
              <a:t>heav’n</a:t>
            </a:r>
            <a:r>
              <a:rPr lang="en-GB" dirty="0"/>
              <a:t> but thee,</a:t>
            </a:r>
            <a:endParaRPr lang="en-NZ" dirty="0"/>
          </a:p>
          <a:p>
            <a:r>
              <a:rPr lang="en-GB" dirty="0"/>
              <a:t>		to whom my thoughts aspire?</a:t>
            </a:r>
            <a:endParaRPr lang="en-NZ" dirty="0"/>
          </a:p>
          <a:p>
            <a:r>
              <a:rPr lang="en-GB" dirty="0"/>
              <a:t>	And, having thee, on earth is naught</a:t>
            </a:r>
            <a:endParaRPr lang="en-NZ" dirty="0"/>
          </a:p>
          <a:p>
            <a:r>
              <a:rPr lang="en-GB" dirty="0"/>
              <a:t>		that I can yet desire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5786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Though flesh and heart should faint and fail,</a:t>
            </a:r>
            <a:endParaRPr lang="en-NZ" dirty="0"/>
          </a:p>
          <a:p>
            <a:r>
              <a:rPr lang="en-GB" dirty="0"/>
              <a:t>		the Lord will ever be</a:t>
            </a:r>
            <a:endParaRPr lang="en-NZ" dirty="0"/>
          </a:p>
          <a:p>
            <a:r>
              <a:rPr lang="en-GB" dirty="0"/>
              <a:t>	the strength and portion of my heart,</a:t>
            </a:r>
            <a:endParaRPr lang="en-NZ" dirty="0"/>
          </a:p>
          <a:p>
            <a:r>
              <a:rPr lang="en-GB" dirty="0"/>
              <a:t>		my God eternally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552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To live apart from God is death,</a:t>
            </a:r>
            <a:endParaRPr lang="en-NZ" dirty="0"/>
          </a:p>
          <a:p>
            <a:r>
              <a:rPr lang="en-GB" dirty="0"/>
              <a:t>		’tis good his face to seek;</a:t>
            </a:r>
            <a:endParaRPr lang="en-NZ" dirty="0"/>
          </a:p>
          <a:p>
            <a:r>
              <a:rPr lang="en-GB" dirty="0"/>
              <a:t>	my refuge is the living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his praise I long to speak.</a:t>
            </a:r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73c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Psalm 73:23–28. </a:t>
            </a:r>
            <a:r>
              <a:rPr lang="en-GB" sz="1000" i="1" dirty="0"/>
              <a:t>Psalter Hymnal</a:t>
            </a:r>
            <a:r>
              <a:rPr lang="en-GB" sz="1000" dirty="0"/>
              <a:t>, 1957</a:t>
            </a:r>
            <a:endParaRPr lang="en-NZ" sz="1000" dirty="0"/>
          </a:p>
          <a:p>
            <a:pPr algn="r"/>
            <a:r>
              <a:rPr lang="en-GB" sz="1000" dirty="0"/>
              <a:t>Tune: William U. Butcher, 1860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39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2014-02-18T08:43:36Z</dcterms:created>
  <dcterms:modified xsi:type="dcterms:W3CDTF">2014-02-18T08:47:27Z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