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2C227B-8D73-4162-987D-2E1A3B9D7650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1BFF77-BE08-440D-B47A-13C75F5374F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4603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3468C69-A874-4C40-AF71-C17DBF7697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619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8CFE8D-E63E-42B0-BB8D-07D1D52AA4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32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6EFECA-E389-419F-9D51-59638C6ABED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38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880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1103C5-B4E9-4C88-8F45-0E11BC2ADF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951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A46EEEB-9726-4933-B97E-59D4CAD2D4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6493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5C1C04-67D7-41DB-9FCF-2B0AC8102C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933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333A44-F2C2-45B7-94CF-CC6B814BFA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758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373CE1-95BB-455E-90DB-0AF9FCC768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868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DBFB4E7-D84B-4D0B-9EB7-B561D823BA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428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253A67-507D-4BE8-B2D8-CCED5B1DE6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5863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 give you thanks, O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because your name is near.</a:t>
            </a:r>
            <a:endParaRPr lang="en-NZ" dirty="0"/>
          </a:p>
          <a:p>
            <a:r>
              <a:rPr lang="en-GB" dirty="0"/>
              <a:t>	All speak of your majestic deeds;</a:t>
            </a:r>
            <a:endParaRPr lang="en-NZ" dirty="0"/>
          </a:p>
          <a:p>
            <a:r>
              <a:rPr lang="en-GB" dirty="0"/>
              <a:t>		your voice we also hear</a:t>
            </a:r>
            <a:r>
              <a:rPr lang="en-GB" dirty="0" smtClean="0"/>
              <a:t>: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“I choose </a:t>
            </a:r>
            <a:r>
              <a:rPr lang="en-GB" dirty="0" err="1"/>
              <a:t>th’appointed</a:t>
            </a:r>
            <a:r>
              <a:rPr lang="en-GB" dirty="0"/>
              <a:t> time;</a:t>
            </a:r>
            <a:endParaRPr lang="en-NZ" dirty="0"/>
          </a:p>
          <a:p>
            <a:r>
              <a:rPr lang="en-GB" dirty="0"/>
              <a:t>		I judge with justice sure.</a:t>
            </a:r>
            <a:endParaRPr lang="en-NZ" dirty="0"/>
          </a:p>
          <a:p>
            <a:r>
              <a:rPr lang="en-GB" dirty="0"/>
              <a:t>	When earth and all its people quake,</a:t>
            </a:r>
            <a:endParaRPr lang="en-NZ" dirty="0"/>
          </a:p>
          <a:p>
            <a:r>
              <a:rPr lang="en-GB" dirty="0"/>
              <a:t>		its pillars I secure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“ ‘Boast not!’ I tell the proud;</a:t>
            </a:r>
            <a:endParaRPr lang="en-NZ" dirty="0"/>
          </a:p>
          <a:p>
            <a:r>
              <a:rPr lang="en-GB" dirty="0"/>
              <a:t>		the wicked I address:</a:t>
            </a:r>
            <a:endParaRPr lang="en-NZ" dirty="0"/>
          </a:p>
          <a:p>
            <a:r>
              <a:rPr lang="en-GB" dirty="0"/>
              <a:t>	‘Do not lift up your heads with pride</a:t>
            </a:r>
            <a:endParaRPr lang="en-NZ" dirty="0"/>
          </a:p>
          <a:p>
            <a:r>
              <a:rPr lang="en-GB" dirty="0"/>
              <a:t>		or speak with haughtiness.’ </a:t>
            </a:r>
            <a:r>
              <a:rPr lang="en-GB" dirty="0" smtClean="0"/>
              <a:t>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8982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one in all the earth</a:t>
            </a:r>
            <a:endParaRPr lang="en-NZ" dirty="0"/>
          </a:p>
          <a:p>
            <a:r>
              <a:rPr lang="en-GB" dirty="0"/>
              <a:t>		can truly give renown.</a:t>
            </a:r>
            <a:endParaRPr lang="en-NZ" dirty="0"/>
          </a:p>
          <a:p>
            <a:r>
              <a:rPr lang="en-GB" dirty="0"/>
              <a:t>	God is the judge; he raises one</a:t>
            </a:r>
            <a:endParaRPr lang="en-NZ" dirty="0"/>
          </a:p>
          <a:p>
            <a:r>
              <a:rPr lang="en-GB" dirty="0"/>
              <a:t>		and puts another down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3381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’s hand holds a cup</a:t>
            </a:r>
            <a:endParaRPr lang="en-NZ" dirty="0"/>
          </a:p>
          <a:p>
            <a:r>
              <a:rPr lang="en-GB" dirty="0"/>
              <a:t>		with wine of </a:t>
            </a:r>
            <a:r>
              <a:rPr lang="en-GB" dirty="0" err="1"/>
              <a:t>pow’rful</a:t>
            </a:r>
            <a:r>
              <a:rPr lang="en-GB" dirty="0"/>
              <a:t> blend;</a:t>
            </a:r>
            <a:endParaRPr lang="en-NZ" dirty="0"/>
          </a:p>
          <a:p>
            <a:r>
              <a:rPr lang="en-GB" dirty="0"/>
              <a:t>	he pours it out, and wicked ones</a:t>
            </a:r>
            <a:endParaRPr lang="en-NZ" dirty="0"/>
          </a:p>
          <a:p>
            <a:r>
              <a:rPr lang="en-GB" dirty="0"/>
              <a:t>		must drink it to the end.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31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God’s works I will proclaim,</a:t>
            </a:r>
            <a:endParaRPr lang="en-NZ" dirty="0"/>
          </a:p>
          <a:p>
            <a:r>
              <a:rPr lang="en-GB" dirty="0"/>
              <a:t>		and Jacob’s God I’ll praise.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wicked’s</a:t>
            </a:r>
            <a:r>
              <a:rPr lang="en-GB" dirty="0"/>
              <a:t> strength I will destroy;</a:t>
            </a:r>
            <a:endParaRPr lang="en-NZ" dirty="0"/>
          </a:p>
          <a:p>
            <a:r>
              <a:rPr lang="en-GB" dirty="0"/>
              <a:t>		the righteous I will 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75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Charles Lockhart, </a:t>
            </a:r>
            <a:r>
              <a:rPr lang="en-GB" sz="1000" dirty="0" smtClean="0"/>
              <a:t>1791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2014-02-19T02:51:05Z</dcterms:created>
  <dcterms:modified xsi:type="dcterms:W3CDTF">2014-02-19T02:52:58Z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