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65F96AC-CFC1-42F4-A030-BD42D30B6F96}" type="datetimeFigureOut">
              <a:rPr lang="en-NZ"/>
              <a:pPr>
                <a:defRPr/>
              </a:pPr>
              <a:t>19/02/2014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9A7A887-E37E-4469-A9E8-F1D89F0403E6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9467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7FA0EA79-7172-4382-B200-E05766CD89A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0450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2D8A2E0-8977-4B13-BA76-4B21DEECE67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6966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84C6AA1-DD01-4586-9D40-53813A813D5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8080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9151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4F7F9FA-0E14-48EE-90A1-FC9E5F6DEEC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4170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8DE7A6E-B11E-4DBE-83B9-FDBC326D8BE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4303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31E5E36-0295-402C-B909-FFD74F70B3E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1468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BF56C5C-2BD6-41FE-B315-5845FA2B0B5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6670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765A5B4-6258-4424-8479-A33648ED821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2388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4582781-8D07-4A44-B122-F5E2E5BF6D9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9021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81E2DC8-D953-431A-BBBE-90133BA7280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2503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God is known among his people;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</a:t>
            </a:r>
            <a:r>
              <a:rPr lang="en-GB" dirty="0" err="1"/>
              <a:t>ev’ry</a:t>
            </a:r>
            <a:r>
              <a:rPr lang="en-GB" dirty="0"/>
              <a:t> mouth his praises fill.</a:t>
            </a:r>
            <a:endParaRPr lang="en-NZ" dirty="0"/>
          </a:p>
          <a:p>
            <a:r>
              <a:rPr lang="en-GB" dirty="0"/>
              <a:t>	From of old he has established</a:t>
            </a:r>
            <a:endParaRPr lang="en-NZ" dirty="0"/>
          </a:p>
          <a:p>
            <a:r>
              <a:rPr lang="en-GB" dirty="0"/>
              <a:t>		his abode on Zion’s hill.</a:t>
            </a:r>
            <a:endParaRPr lang="en-NZ" dirty="0"/>
          </a:p>
          <a:p>
            <a:r>
              <a:rPr lang="en-GB" dirty="0"/>
              <a:t>	There he broke the sword and arrow,</a:t>
            </a:r>
            <a:endParaRPr lang="en-NZ" dirty="0"/>
          </a:p>
          <a:p>
            <a:r>
              <a:rPr lang="en-GB" dirty="0"/>
              <a:t>		bade the noise of war be still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76]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Excellent and glorious art thou,</a:t>
            </a:r>
            <a:endParaRPr lang="en-NZ" dirty="0"/>
          </a:p>
          <a:p>
            <a:r>
              <a:rPr lang="en-GB" dirty="0"/>
              <a:t>		with thy trophies from the fray.</a:t>
            </a:r>
            <a:endParaRPr lang="en-NZ" dirty="0"/>
          </a:p>
          <a:p>
            <a:r>
              <a:rPr lang="en-GB" dirty="0"/>
              <a:t>	Thou hast slain the valiant-hearted;</a:t>
            </a:r>
            <a:endParaRPr lang="en-NZ" dirty="0"/>
          </a:p>
          <a:p>
            <a:r>
              <a:rPr lang="en-GB" dirty="0"/>
              <a:t>		wrapt in sleep of death are they.</a:t>
            </a:r>
            <a:endParaRPr lang="en-NZ" dirty="0"/>
          </a:p>
          <a:p>
            <a:r>
              <a:rPr lang="en-GB" dirty="0"/>
              <a:t>	When thine anger once is risen,</a:t>
            </a:r>
            <a:endParaRPr lang="en-NZ" dirty="0"/>
          </a:p>
          <a:p>
            <a:r>
              <a:rPr lang="en-GB" dirty="0"/>
              <a:t>		who can stand in that dread day</a:t>
            </a:r>
            <a:r>
              <a:rPr lang="en-GB" dirty="0" smtClean="0"/>
              <a:t>?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When from </a:t>
            </a:r>
            <a:r>
              <a:rPr lang="en-GB" dirty="0" err="1"/>
              <a:t>heav’n</a:t>
            </a:r>
            <a:r>
              <a:rPr lang="en-GB" dirty="0"/>
              <a:t> thy sentence sounded,</a:t>
            </a:r>
            <a:endParaRPr lang="en-NZ" dirty="0"/>
          </a:p>
          <a:p>
            <a:r>
              <a:rPr lang="en-GB" dirty="0"/>
              <a:t>		all the earth in fear was still,</a:t>
            </a:r>
            <a:endParaRPr lang="en-NZ" dirty="0"/>
          </a:p>
          <a:p>
            <a:r>
              <a:rPr lang="en-GB" dirty="0"/>
              <a:t>	while to save the meek and lowly</a:t>
            </a:r>
            <a:endParaRPr lang="en-NZ" dirty="0"/>
          </a:p>
          <a:p>
            <a:r>
              <a:rPr lang="en-GB" dirty="0"/>
              <a:t>		God in judgment wrought his will.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err="1"/>
              <a:t>E’en</a:t>
            </a:r>
            <a:r>
              <a:rPr lang="en-GB" dirty="0"/>
              <a:t> the wrath of man shall praise thee;</a:t>
            </a:r>
            <a:endParaRPr lang="en-NZ" dirty="0"/>
          </a:p>
          <a:p>
            <a:r>
              <a:rPr lang="en-GB" dirty="0"/>
              <a:t>		thy designs it shall fulfil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6250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Vow and pay ye to Jehovah;</a:t>
            </a:r>
            <a:endParaRPr lang="en-NZ" dirty="0"/>
          </a:p>
          <a:p>
            <a:r>
              <a:rPr lang="en-GB" dirty="0"/>
              <a:t>		him your God forever own;</a:t>
            </a:r>
            <a:endParaRPr lang="en-NZ" dirty="0"/>
          </a:p>
          <a:p>
            <a:r>
              <a:rPr lang="en-GB" dirty="0"/>
              <a:t>	all men, bring your gifts before him;</a:t>
            </a:r>
            <a:endParaRPr lang="en-NZ" dirty="0"/>
          </a:p>
          <a:p>
            <a:r>
              <a:rPr lang="en-GB" dirty="0"/>
              <a:t>		worship him, and him alone.</a:t>
            </a:r>
            <a:endParaRPr lang="en-NZ" dirty="0"/>
          </a:p>
          <a:p>
            <a:r>
              <a:rPr lang="en-GB" dirty="0"/>
              <a:t>	Mighty kings obey and fear him;</a:t>
            </a:r>
            <a:endParaRPr lang="en-NZ" dirty="0"/>
          </a:p>
          <a:p>
            <a:r>
              <a:rPr lang="en-GB" dirty="0"/>
              <a:t>		princes bow before his throne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76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Psalter Hymnal</a:t>
            </a:r>
            <a:r>
              <a:rPr lang="en-GB" sz="1000" dirty="0"/>
              <a:t>, 1957</a:t>
            </a:r>
            <a:endParaRPr lang="en-NZ" sz="1000" dirty="0"/>
          </a:p>
          <a:p>
            <a:pPr algn="r"/>
            <a:r>
              <a:rPr lang="en-GB" sz="1000" dirty="0"/>
              <a:t>Tune: F. </a:t>
            </a:r>
            <a:r>
              <a:rPr lang="en-GB" sz="1000" dirty="0" err="1"/>
              <a:t>Pinder</a:t>
            </a:r>
            <a:r>
              <a:rPr lang="en-GB" sz="1000" dirty="0"/>
              <a:t>, c. 1900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35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2014-02-19T02:53:06Z</dcterms:created>
  <dcterms:modified xsi:type="dcterms:W3CDTF">2014-02-19T02:54:29Z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