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1" d="100"/>
          <a:sy n="51" d="100"/>
        </p:scale>
        <p:origin x="-66" y="-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F48CE7C-71A1-4690-888B-0426FB14AFA3}" type="datetimeFigureOut">
              <a:rPr lang="en-NZ"/>
              <a:pPr>
                <a:defRPr/>
              </a:pPr>
              <a:t>5/04/2014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21DE921-B8ED-4313-9D0A-83BE2EA69A29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84120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391EAB62-C4C0-4754-B20D-52E1E80F79A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94593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1749F4E-0ACA-4709-B3C2-4BC0DAFEC43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1580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E12911A-BD77-4D21-8F5C-5DA106B1234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82033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156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DF0C258-FA31-4678-BAC8-7F4B77FA7F5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45852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AC379BE-E0C4-43B5-A50E-C6E5AB8E244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7247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A8053C2-12E1-48B7-B627-CC60BE6F0E6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4647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8E6E328-7C0E-4667-8090-73DED7D2EB7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1403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8DFBC83-CA27-4E7F-ADD3-5500FA5BE32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34731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B6BE944-6604-4F3E-B9D7-63FCAD17B34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57106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F3238D6-0C5D-497A-86BB-78125F536AF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6444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b="1" dirty="0" smtClean="0">
                <a:solidFill>
                  <a:srgbClr val="FFFF00"/>
                </a:solidFill>
              </a:rPr>
              <a:t>	</a:t>
            </a:r>
            <a:r>
              <a:rPr lang="en-GB" b="1" dirty="0">
                <a:solidFill>
                  <a:srgbClr val="FFFF00"/>
                </a:solidFill>
                <a:latin typeface="Arial Black" panose="020B0A04020102020204" pitchFamily="34" charset="0"/>
              </a:rPr>
              <a:t>I cry </a:t>
            </a:r>
            <a:r>
              <a:rPr lang="en-GB" b="1" dirty="0">
                <a:solidFill>
                  <a:srgbClr val="FFFF00"/>
                </a:solidFill>
              </a:rPr>
              <a:t>out that God may </a:t>
            </a:r>
            <a:r>
              <a:rPr lang="en-GB" b="1" dirty="0">
                <a:solidFill>
                  <a:srgbClr val="FFFF00"/>
                </a:solidFill>
                <a:latin typeface="Arial Black" panose="020B0A04020102020204" pitchFamily="34" charset="0"/>
              </a:rPr>
              <a:t>hear me</a:t>
            </a:r>
            <a:r>
              <a:rPr lang="en-GB" b="1" dirty="0">
                <a:solidFill>
                  <a:srgbClr val="FFFF00"/>
                </a:solidFill>
              </a:rPr>
              <a:t>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and with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/>
              <a:t>help be ever </a:t>
            </a:r>
            <a:r>
              <a:rPr lang="en-GB" b="1" dirty="0">
                <a:latin typeface="Arial Black" panose="020B0A04020102020204" pitchFamily="34" charset="0"/>
              </a:rPr>
              <a:t>near me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To the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/>
              <a:t>Lord I cry a</a:t>
            </a:r>
            <a:r>
              <a:rPr lang="en-GB" b="1" dirty="0">
                <a:latin typeface="Arial Black" panose="020B0A04020102020204" pitchFamily="34" charset="0"/>
              </a:rPr>
              <a:t>loud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by a</a:t>
            </a:r>
            <a:r>
              <a:rPr lang="en-GB" dirty="0"/>
              <a:t> weight of trouble </a:t>
            </a:r>
            <a:r>
              <a:rPr lang="en-GB" b="1" dirty="0">
                <a:latin typeface="Arial Black" panose="020B0A04020102020204" pitchFamily="34" charset="0"/>
              </a:rPr>
              <a:t>bowed</a:t>
            </a:r>
            <a:r>
              <a:rPr lang="en-GB" dirty="0"/>
              <a:t>.</a:t>
            </a:r>
            <a:endParaRPr lang="en-NZ" dirty="0"/>
          </a:p>
          <a:p>
            <a:r>
              <a:rPr lang="en-GB" b="1" dirty="0"/>
              <a:t>	</a:t>
            </a:r>
            <a:r>
              <a:rPr lang="en-GB" b="1" dirty="0">
                <a:latin typeface="Arial Black" panose="020B0A04020102020204" pitchFamily="34" charset="0"/>
              </a:rPr>
              <a:t>I stretch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/>
              <a:t>out my hands to </a:t>
            </a:r>
            <a:r>
              <a:rPr lang="en-GB" b="1" dirty="0">
                <a:latin typeface="Arial Black" panose="020B0A04020102020204" pitchFamily="34" charset="0"/>
              </a:rPr>
              <a:t>reach him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all the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/>
              <a:t>night my prayers be</a:t>
            </a:r>
            <a:r>
              <a:rPr lang="en-GB" b="1" dirty="0">
                <a:latin typeface="Arial Black" panose="020B0A04020102020204" pitchFamily="34" charset="0"/>
              </a:rPr>
              <a:t>seech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b="1" dirty="0">
                <a:latin typeface="Arial Black" panose="020B0A04020102020204" pitchFamily="34" charset="0"/>
              </a:rPr>
              <a:t>him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To my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/>
              <a:t>God my grief I </a:t>
            </a:r>
            <a:r>
              <a:rPr lang="en-GB" b="1" dirty="0">
                <a:latin typeface="Arial Black" panose="020B0A04020102020204" pitchFamily="34" charset="0"/>
              </a:rPr>
              <a:t>told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I re</a:t>
            </a:r>
            <a:r>
              <a:rPr lang="en-GB" dirty="0"/>
              <a:t>fused to be con</a:t>
            </a:r>
            <a:r>
              <a:rPr lang="en-GB" b="1" dirty="0">
                <a:latin typeface="Arial Black" panose="020B0A04020102020204" pitchFamily="34" charset="0"/>
              </a:rPr>
              <a:t>soled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77]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b="1" dirty="0">
                <a:latin typeface="Arial Black" panose="020B0A04020102020204" pitchFamily="34" charset="0"/>
              </a:rPr>
              <a:t>I re</a:t>
            </a:r>
            <a:r>
              <a:rPr lang="en-GB" dirty="0"/>
              <a:t>member God with </a:t>
            </a:r>
            <a:r>
              <a:rPr lang="en-GB" b="1" dirty="0">
                <a:latin typeface="Arial Black" panose="020B0A04020102020204" pitchFamily="34" charset="0"/>
              </a:rPr>
              <a:t>weeping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you have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/>
              <a:t>kept my eyes from </a:t>
            </a:r>
            <a:r>
              <a:rPr lang="en-GB" b="1" dirty="0">
                <a:latin typeface="Arial Black" panose="020B0A04020102020204" pitchFamily="34" charset="0"/>
              </a:rPr>
              <a:t>sleeping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I re</a:t>
            </a:r>
            <a:r>
              <a:rPr lang="en-GB" dirty="0"/>
              <a:t>call the days of </a:t>
            </a:r>
            <a:r>
              <a:rPr lang="en-GB" b="1" dirty="0">
                <a:latin typeface="Arial Black" panose="020B0A04020102020204" pitchFamily="34" charset="0"/>
              </a:rPr>
              <a:t>light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days when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/>
              <a:t>songs came in the </a:t>
            </a:r>
            <a:r>
              <a:rPr lang="en-GB" b="1" dirty="0">
                <a:latin typeface="Arial Black" panose="020B0A04020102020204" pitchFamily="34" charset="0"/>
              </a:rPr>
              <a:t>night</a:t>
            </a:r>
            <a:r>
              <a:rPr lang="en-GB" dirty="0"/>
              <a:t>.</a:t>
            </a:r>
            <a:endParaRPr lang="en-NZ" dirty="0"/>
          </a:p>
          <a:p>
            <a:r>
              <a:rPr lang="en-GB" b="1" dirty="0"/>
              <a:t>	</a:t>
            </a:r>
            <a:r>
              <a:rPr lang="en-GB" b="1" dirty="0">
                <a:latin typeface="Arial Black" panose="020B0A04020102020204" pitchFamily="34" charset="0"/>
              </a:rPr>
              <a:t>Will the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/>
              <a:t>Lord reject for</a:t>
            </a:r>
            <a:r>
              <a:rPr lang="en-GB" b="1" dirty="0">
                <a:latin typeface="Arial Black" panose="020B0A04020102020204" pitchFamily="34" charset="0"/>
              </a:rPr>
              <a:t>ever</a:t>
            </a:r>
            <a:r>
              <a:rPr lang="en-GB" dirty="0"/>
              <a:t>?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Will he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/>
              <a:t>show his favour </a:t>
            </a:r>
            <a:r>
              <a:rPr lang="en-GB" b="1" dirty="0">
                <a:latin typeface="Arial Black" panose="020B0A04020102020204" pitchFamily="34" charset="0"/>
              </a:rPr>
              <a:t>never</a:t>
            </a:r>
            <a:r>
              <a:rPr lang="en-GB" dirty="0"/>
              <a:t>?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Will his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/>
              <a:t>promise not pre</a:t>
            </a:r>
            <a:r>
              <a:rPr lang="en-GB" b="1" dirty="0">
                <a:latin typeface="Arial Black" panose="020B0A04020102020204" pitchFamily="34" charset="0"/>
              </a:rPr>
              <a:t>vail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mercy</a:t>
            </a:r>
            <a:r>
              <a:rPr lang="en-GB" dirty="0"/>
              <a:t>, in his anger, </a:t>
            </a:r>
            <a:r>
              <a:rPr lang="en-GB" b="1" dirty="0">
                <a:latin typeface="Arial Black" panose="020B0A04020102020204" pitchFamily="34" charset="0"/>
              </a:rPr>
              <a:t>fail</a:t>
            </a:r>
            <a:r>
              <a:rPr lang="en-GB" dirty="0" smtClean="0"/>
              <a:t>?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b="1" dirty="0">
                <a:latin typeface="Arial Black" panose="020B0A04020102020204" pitchFamily="34" charset="0"/>
              </a:rPr>
              <a:t>So his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/>
              <a:t>wonders I re</a:t>
            </a:r>
            <a:r>
              <a:rPr lang="en-GB" b="1" dirty="0">
                <a:latin typeface="Arial Black" panose="020B0A04020102020204" pitchFamily="34" charset="0"/>
              </a:rPr>
              <a:t>member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years of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/>
              <a:t>his right hand I </a:t>
            </a:r>
            <a:r>
              <a:rPr lang="en-GB" b="1" dirty="0">
                <a:latin typeface="Arial Black" panose="020B0A04020102020204" pitchFamily="34" charset="0"/>
              </a:rPr>
              <a:t>ponder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think on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/>
              <a:t>his great deeds so </a:t>
            </a:r>
            <a:r>
              <a:rPr lang="en-GB" b="1" dirty="0">
                <a:latin typeface="Arial Black" panose="020B0A04020102020204" pitchFamily="34" charset="0"/>
              </a:rPr>
              <a:t>bold</a:t>
            </a:r>
            <a:r>
              <a:rPr lang="en-GB" dirty="0"/>
              <a:t> –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all his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/>
              <a:t>miracles of </a:t>
            </a:r>
            <a:r>
              <a:rPr lang="en-GB" b="1" dirty="0">
                <a:latin typeface="Arial Black" panose="020B0A04020102020204" pitchFamily="34" charset="0"/>
              </a:rPr>
              <a:t>old</a:t>
            </a:r>
            <a:r>
              <a:rPr lang="en-GB" dirty="0"/>
              <a:t>.</a:t>
            </a:r>
            <a:endParaRPr lang="en-NZ" dirty="0"/>
          </a:p>
          <a:p>
            <a:r>
              <a:rPr lang="en-GB" b="1" dirty="0"/>
              <a:t>	</a:t>
            </a:r>
            <a:r>
              <a:rPr lang="en-GB" b="1" dirty="0">
                <a:latin typeface="Arial Black" panose="020B0A04020102020204" pitchFamily="34" charset="0"/>
              </a:rPr>
              <a:t>For your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/>
              <a:t>ways, O God, are </a:t>
            </a:r>
            <a:r>
              <a:rPr lang="en-GB" b="1" dirty="0">
                <a:latin typeface="Arial Black" panose="020B0A04020102020204" pitchFamily="34" charset="0"/>
              </a:rPr>
              <a:t>holy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matchless</a:t>
            </a:r>
            <a:r>
              <a:rPr lang="en-GB" dirty="0"/>
              <a:t>ly they show your </a:t>
            </a:r>
            <a:r>
              <a:rPr lang="en-GB" b="1" dirty="0">
                <a:latin typeface="Arial Black" panose="020B0A04020102020204" pitchFamily="34" charset="0"/>
              </a:rPr>
              <a:t>glory</a:t>
            </a:r>
            <a:r>
              <a:rPr lang="en-GB" b="1" dirty="0"/>
              <a:t> </a:t>
            </a:r>
            <a:r>
              <a:rPr lang="en-GB" dirty="0"/>
              <a:t>–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mighty</a:t>
            </a:r>
            <a:r>
              <a:rPr lang="en-GB" dirty="0"/>
              <a:t> miracles that </a:t>
            </a:r>
            <a:r>
              <a:rPr lang="en-GB" b="1" dirty="0">
                <a:latin typeface="Arial Black" panose="020B0A04020102020204" pitchFamily="34" charset="0"/>
              </a:rPr>
              <a:t>save</a:t>
            </a:r>
            <a:endParaRPr lang="en-NZ" dirty="0">
              <a:latin typeface="Arial Black" panose="020B0A04020102020204" pitchFamily="34" charset="0"/>
            </a:endParaRPr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all your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/>
              <a:t>people from the </a:t>
            </a:r>
            <a:r>
              <a:rPr lang="en-GB" b="1" dirty="0">
                <a:latin typeface="Arial Black" panose="020B0A04020102020204" pitchFamily="34" charset="0"/>
              </a:rPr>
              <a:t>grave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8394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b="1" dirty="0">
                <a:latin typeface="Arial Black" panose="020B0A04020102020204" pitchFamily="34" charset="0"/>
              </a:rPr>
              <a:t>Waters</a:t>
            </a:r>
            <a:r>
              <a:rPr lang="en-GB" dirty="0"/>
              <a:t> lifted in con</a:t>
            </a:r>
            <a:r>
              <a:rPr lang="en-GB" b="1" dirty="0">
                <a:latin typeface="Arial Black" panose="020B0A04020102020204" pitchFamily="34" charset="0"/>
              </a:rPr>
              <a:t>vulsion</a:t>
            </a:r>
            <a:endParaRPr lang="en-NZ" dirty="0">
              <a:latin typeface="Arial Black" panose="020B0A04020102020204" pitchFamily="34" charset="0"/>
            </a:endParaRPr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for the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/>
              <a:t>Lord of all cre</a:t>
            </a:r>
            <a:r>
              <a:rPr lang="en-GB" b="1" dirty="0">
                <a:latin typeface="Arial Black" panose="020B0A04020102020204" pitchFamily="34" charset="0"/>
              </a:rPr>
              <a:t>ation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Rain poured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/>
              <a:t>from the clouds on </a:t>
            </a:r>
            <a:r>
              <a:rPr lang="en-GB" b="1" dirty="0">
                <a:latin typeface="Arial Black" panose="020B0A04020102020204" pitchFamily="34" charset="0"/>
              </a:rPr>
              <a:t>high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flashing</a:t>
            </a:r>
            <a:r>
              <a:rPr lang="en-GB" dirty="0"/>
              <a:t> arrows filled the </a:t>
            </a:r>
            <a:r>
              <a:rPr lang="en-GB" b="1" dirty="0">
                <a:latin typeface="Arial Black" panose="020B0A04020102020204" pitchFamily="34" charset="0"/>
              </a:rPr>
              <a:t>sky</a:t>
            </a:r>
            <a:r>
              <a:rPr lang="en-GB" dirty="0"/>
              <a:t>.</a:t>
            </a:r>
            <a:endParaRPr lang="en-NZ" dirty="0"/>
          </a:p>
          <a:p>
            <a:r>
              <a:rPr lang="en-GB" b="1" dirty="0"/>
              <a:t>	</a:t>
            </a:r>
            <a:r>
              <a:rPr lang="en-GB" b="1" dirty="0">
                <a:latin typeface="Arial Black" panose="020B0A04020102020204" pitchFamily="34" charset="0"/>
              </a:rPr>
              <a:t>Through the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/>
              <a:t>sea, by footprints </a:t>
            </a:r>
            <a:r>
              <a:rPr lang="en-GB" b="1" dirty="0">
                <a:latin typeface="Arial Black" panose="020B0A04020102020204" pitchFamily="34" charset="0"/>
              </a:rPr>
              <a:t>hidden</a:t>
            </a:r>
            <a:r>
              <a:rPr lang="en-GB" b="1" dirty="0"/>
              <a:t>,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and by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/>
              <a:t>whirlwind, thunder-</a:t>
            </a:r>
            <a:r>
              <a:rPr lang="en-GB" b="1" dirty="0">
                <a:latin typeface="Arial Black" panose="020B0A04020102020204" pitchFamily="34" charset="0"/>
              </a:rPr>
              <a:t>ridden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you led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/>
              <a:t>to the promised </a:t>
            </a:r>
            <a:r>
              <a:rPr lang="en-GB" b="1" dirty="0">
                <a:latin typeface="Arial Black" panose="020B0A04020102020204" pitchFamily="34" charset="0"/>
              </a:rPr>
              <a:t>land</a:t>
            </a:r>
            <a:endParaRPr lang="en-NZ" dirty="0">
              <a:latin typeface="Arial Black" panose="020B0A04020102020204" pitchFamily="34" charset="0"/>
            </a:endParaRPr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your own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/>
              <a:t>flock by Moses’ </a:t>
            </a:r>
            <a:r>
              <a:rPr lang="en-GB" b="1" dirty="0">
                <a:latin typeface="Arial Black" panose="020B0A04020102020204" pitchFamily="34" charset="0"/>
              </a:rPr>
              <a:t>hand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77</a:t>
            </a:r>
            <a:endParaRPr lang="en-NZ" altLang="en-US" sz="1000" dirty="0"/>
          </a:p>
          <a:p>
            <a:pPr algn="r"/>
            <a:r>
              <a:rPr lang="en-GB" sz="1000" i="1" dirty="0"/>
              <a:t>Projected with permission</a:t>
            </a:r>
            <a:endParaRPr lang="en-NZ" sz="1000" i="1" dirty="0"/>
          </a:p>
          <a:p>
            <a:pPr algn="r"/>
            <a:r>
              <a:rPr lang="en-GB" sz="1000" dirty="0"/>
              <a:t>Text: Berwyn Hoyt, 2004, rev. 2010, © </a:t>
            </a:r>
            <a:r>
              <a:rPr lang="en-GB" sz="1000" i="1" dirty="0"/>
              <a:t>Sing to the Lord</a:t>
            </a:r>
            <a:r>
              <a:rPr lang="en-GB" sz="1000" dirty="0"/>
              <a:t>, 2012</a:t>
            </a:r>
            <a:endParaRPr lang="en-NZ" sz="1000" dirty="0"/>
          </a:p>
          <a:p>
            <a:pPr algn="r"/>
            <a:r>
              <a:rPr lang="en-GB" sz="1000" dirty="0"/>
              <a:t>Tune: </a:t>
            </a:r>
            <a:r>
              <a:rPr lang="en-GB" sz="1000" dirty="0" err="1"/>
              <a:t>Genevan</a:t>
            </a:r>
            <a:r>
              <a:rPr lang="en-GB" sz="1000" dirty="0"/>
              <a:t> Psalter, 1551; harm. Henry </a:t>
            </a:r>
            <a:r>
              <a:rPr lang="en-GB" sz="1000" dirty="0" err="1"/>
              <a:t>Bruinsma</a:t>
            </a:r>
            <a:r>
              <a:rPr lang="en-GB" sz="1000" dirty="0"/>
              <a:t>, 1954</a:t>
            </a:r>
            <a:r>
              <a:rPr lang="en-GB" sz="1000"/>
              <a:t>, </a:t>
            </a:r>
            <a:r>
              <a:rPr lang="en-GB" sz="1000" i="1" smtClean="0"/>
              <a:t>Psalter </a:t>
            </a:r>
            <a:r>
              <a:rPr lang="en-GB" sz="1000" i="1" dirty="0"/>
              <a:t>Hymnal</a:t>
            </a:r>
            <a:r>
              <a:rPr lang="en-GB" sz="1000" dirty="0"/>
              <a:t>, 1957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</TotalTime>
  <Words>57</Words>
  <Application>Microsoft Office PowerPoint</Application>
  <PresentationFormat>On-screen Show (4:3)</PresentationFormat>
  <Paragraphs>37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2</cp:revision>
  <cp:lastPrinted>1601-01-01T00:00:00Z</cp:lastPrinted>
  <dcterms:created xsi:type="dcterms:W3CDTF">2014-02-19T02:55:01Z</dcterms:created>
  <dcterms:modified xsi:type="dcterms:W3CDTF">2014-04-05T08:15:54Z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