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1" r:id="rId2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7759AA-7C10-4BB4-B026-9A93B722CA06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016437-5AF1-492F-90FE-AADF28FF8C0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8217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23CBBB3-1B20-443B-813D-2F1AA115DC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784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741EED-66D7-408D-B7A8-73EFFAD688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273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2542F1-206C-48BD-A2D5-EE934FBB5F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38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230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D45E2B-AF6D-43C0-A900-0FF3098344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03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C55ABC-4F9E-4C57-BB7C-DEFE731A8E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228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34D0BE-790A-4E4B-BE86-B01638578F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195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5B012D-1B20-4C2D-B449-E4FC9BB0D9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14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860BB8-7A53-480C-9B8E-318626462B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321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1BE4A4-7F40-47D3-B226-C8F0C56974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216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5A425D-A469-4575-A3DC-3C235261CE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17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my people, hear my teaching;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parables I will unfold.</a:t>
            </a:r>
            <a:endParaRPr lang="en-NZ" dirty="0"/>
          </a:p>
          <a:p>
            <a:r>
              <a:rPr lang="en-GB" dirty="0"/>
              <a:t>	Give attention as I utter</a:t>
            </a:r>
            <a:endParaRPr lang="en-NZ" dirty="0"/>
          </a:p>
          <a:p>
            <a:r>
              <a:rPr lang="en-GB" dirty="0"/>
              <a:t>		dark and hidden things of old –</a:t>
            </a:r>
            <a:endParaRPr lang="en-NZ" dirty="0"/>
          </a:p>
          <a:p>
            <a:r>
              <a:rPr lang="en-GB" dirty="0"/>
              <a:t>	things that we have heard and known;</a:t>
            </a:r>
            <a:endParaRPr lang="en-NZ" dirty="0"/>
          </a:p>
          <a:p>
            <a:r>
              <a:rPr lang="en-GB" dirty="0"/>
              <a:t>		by our fathers they were shown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To the skies he gave the order;</a:t>
            </a:r>
            <a:endParaRPr lang="en-NZ" dirty="0"/>
          </a:p>
          <a:p>
            <a:r>
              <a:rPr lang="en-GB" dirty="0"/>
              <a:t>		heaven’s doors he opened wide.</a:t>
            </a:r>
            <a:endParaRPr lang="en-NZ" dirty="0"/>
          </a:p>
          <a:p>
            <a:r>
              <a:rPr lang="en-GB" dirty="0"/>
              <a:t>	Manna rained down for his people;</a:t>
            </a:r>
            <a:endParaRPr lang="en-NZ" dirty="0"/>
          </a:p>
          <a:p>
            <a:r>
              <a:rPr lang="en-GB" dirty="0"/>
              <a:t>		grain of heaven he supplied.</a:t>
            </a:r>
            <a:endParaRPr lang="en-NZ" dirty="0"/>
          </a:p>
          <a:p>
            <a:r>
              <a:rPr lang="en-GB" dirty="0"/>
              <a:t>	Angels’ bread lay at their feet;</a:t>
            </a:r>
            <a:endParaRPr lang="en-NZ" dirty="0"/>
          </a:p>
          <a:p>
            <a:r>
              <a:rPr lang="en-GB" dirty="0"/>
              <a:t>		they had all that they could eat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144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From the </a:t>
            </a:r>
            <a:r>
              <a:rPr lang="en-GB" dirty="0" err="1"/>
              <a:t>heav’ns</a:t>
            </a:r>
            <a:r>
              <a:rPr lang="en-GB" dirty="0"/>
              <a:t> he loosed the east wind,</a:t>
            </a:r>
            <a:endParaRPr lang="en-NZ" dirty="0"/>
          </a:p>
          <a:p>
            <a:r>
              <a:rPr lang="en-GB" dirty="0"/>
              <a:t>		led the south wind forth with </a:t>
            </a:r>
            <a:r>
              <a:rPr lang="en-GB" dirty="0" err="1"/>
              <a:t>pow’r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Meat, like dust, he rained upon them,</a:t>
            </a:r>
            <a:endParaRPr lang="en-NZ" dirty="0"/>
          </a:p>
          <a:p>
            <a:r>
              <a:rPr lang="en-GB" dirty="0"/>
              <a:t>		birds like sand upon the shore.</a:t>
            </a:r>
            <a:endParaRPr lang="en-NZ" dirty="0"/>
          </a:p>
          <a:p>
            <a:r>
              <a:rPr lang="en-GB" dirty="0"/>
              <a:t>	In the camp came down the quail,</a:t>
            </a:r>
            <a:endParaRPr lang="en-NZ" dirty="0"/>
          </a:p>
          <a:p>
            <a:r>
              <a:rPr lang="en-GB" dirty="0"/>
              <a:t>		all around their tents like hail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39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Thus in gluttony they feasted,</a:t>
            </a:r>
            <a:endParaRPr lang="en-NZ" dirty="0"/>
          </a:p>
          <a:p>
            <a:r>
              <a:rPr lang="en-GB" dirty="0"/>
              <a:t>		for he gave them their desire.</a:t>
            </a:r>
            <a:endParaRPr lang="en-NZ" dirty="0"/>
          </a:p>
          <a:p>
            <a:r>
              <a:rPr lang="en-GB" dirty="0"/>
              <a:t>	But, before they finished eating,</a:t>
            </a:r>
            <a:endParaRPr lang="en-NZ" dirty="0"/>
          </a:p>
          <a:p>
            <a:r>
              <a:rPr lang="en-GB" dirty="0"/>
              <a:t>		God’s displeasure blazed like fire.</a:t>
            </a:r>
            <a:endParaRPr lang="en-NZ" dirty="0"/>
          </a:p>
          <a:p>
            <a:r>
              <a:rPr lang="en-GB" dirty="0"/>
              <a:t>	So their stoutest warriors fell,</a:t>
            </a:r>
            <a:endParaRPr lang="en-NZ" dirty="0"/>
          </a:p>
          <a:p>
            <a:r>
              <a:rPr lang="en-GB" dirty="0"/>
              <a:t>		and the youth of </a:t>
            </a:r>
            <a:r>
              <a:rPr lang="en-GB" dirty="0" err="1"/>
              <a:t>Israèl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13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Still they disbelieved his wonders,</a:t>
            </a:r>
            <a:endParaRPr lang="en-NZ" dirty="0"/>
          </a:p>
          <a:p>
            <a:r>
              <a:rPr lang="en-GB" dirty="0"/>
              <a:t>		kept on sinning nonetheless.</a:t>
            </a:r>
            <a:endParaRPr lang="en-NZ" dirty="0"/>
          </a:p>
          <a:p>
            <a:r>
              <a:rPr lang="en-GB" dirty="0"/>
              <a:t>	So he closed their days in terror</a:t>
            </a:r>
            <a:endParaRPr lang="en-NZ" dirty="0"/>
          </a:p>
          <a:p>
            <a:r>
              <a:rPr lang="en-GB" dirty="0"/>
              <a:t>		and their years in emptiness.</a:t>
            </a:r>
            <a:endParaRPr lang="en-NZ" dirty="0"/>
          </a:p>
          <a:p>
            <a:r>
              <a:rPr lang="en-GB" dirty="0"/>
              <a:t>	When he punished them, they turned,</a:t>
            </a:r>
            <a:endParaRPr lang="en-NZ" dirty="0"/>
          </a:p>
          <a:p>
            <a:r>
              <a:rPr lang="en-GB" dirty="0"/>
              <a:t>		and with zeal for him they burned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192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God their Rock they then remembered,</a:t>
            </a:r>
            <a:endParaRPr lang="en-NZ" dirty="0"/>
          </a:p>
          <a:p>
            <a:r>
              <a:rPr lang="en-GB" dirty="0"/>
              <a:t>		their Redeemer, God Most High;</a:t>
            </a:r>
            <a:endParaRPr lang="en-NZ" dirty="0"/>
          </a:p>
          <a:p>
            <a:r>
              <a:rPr lang="en-GB" dirty="0"/>
              <a:t>	but their words were meant to flatter,</a:t>
            </a:r>
            <a:endParaRPr lang="en-NZ" dirty="0"/>
          </a:p>
          <a:p>
            <a:r>
              <a:rPr lang="en-GB" dirty="0"/>
              <a:t>		what they told him was a lie.</a:t>
            </a:r>
            <a:endParaRPr lang="en-NZ" dirty="0"/>
          </a:p>
          <a:p>
            <a:r>
              <a:rPr lang="en-GB" dirty="0"/>
              <a:t>	In their hearts they were untrue;</a:t>
            </a:r>
            <a:endParaRPr lang="en-NZ" dirty="0"/>
          </a:p>
          <a:p>
            <a:r>
              <a:rPr lang="en-GB" dirty="0"/>
              <a:t>		from his </a:t>
            </a:r>
            <a:r>
              <a:rPr lang="en-GB" dirty="0" err="1"/>
              <a:t>cov’nant</a:t>
            </a:r>
            <a:r>
              <a:rPr lang="en-GB" dirty="0"/>
              <a:t> they withdrew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890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Yet in mercy he forgave them;</a:t>
            </a:r>
            <a:endParaRPr lang="en-NZ" dirty="0"/>
          </a:p>
          <a:p>
            <a:r>
              <a:rPr lang="en-GB" dirty="0"/>
              <a:t>		from destruction he refrained.</a:t>
            </a:r>
            <a:endParaRPr lang="en-NZ" dirty="0"/>
          </a:p>
          <a:p>
            <a:r>
              <a:rPr lang="en-GB" dirty="0"/>
              <a:t>	Many times he curbed his anger</a:t>
            </a:r>
            <a:endParaRPr lang="en-NZ" dirty="0"/>
          </a:p>
          <a:p>
            <a:r>
              <a:rPr lang="en-GB" dirty="0"/>
              <a:t>		and his utmost wrath restrained.</a:t>
            </a:r>
            <a:endParaRPr lang="en-NZ" dirty="0"/>
          </a:p>
          <a:p>
            <a:r>
              <a:rPr lang="en-GB" dirty="0"/>
              <a:t>	That they were but flesh, he knew –</a:t>
            </a:r>
            <a:endParaRPr lang="en-NZ" dirty="0"/>
          </a:p>
          <a:p>
            <a:r>
              <a:rPr lang="en-GB" dirty="0"/>
              <a:t>		like a passing breeze that blew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6351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How they grieved him in the desert,</a:t>
            </a:r>
            <a:endParaRPr lang="en-NZ" dirty="0"/>
          </a:p>
          <a:p>
            <a:r>
              <a:rPr lang="en-GB" dirty="0"/>
              <a:t>		ever ready to rebel –</a:t>
            </a:r>
            <a:endParaRPr lang="en-NZ" dirty="0"/>
          </a:p>
          <a:p>
            <a:r>
              <a:rPr lang="en-GB" dirty="0"/>
              <a:t>	vexed the Holy One and tested</a:t>
            </a:r>
            <a:endParaRPr lang="en-NZ" dirty="0"/>
          </a:p>
          <a:p>
            <a:r>
              <a:rPr lang="en-GB" dirty="0"/>
              <a:t>		the great God of </a:t>
            </a:r>
            <a:r>
              <a:rPr lang="en-GB" dirty="0" err="1"/>
              <a:t>Israèl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They forgot his wonders shown</a:t>
            </a:r>
            <a:endParaRPr lang="en-NZ" dirty="0"/>
          </a:p>
          <a:p>
            <a:r>
              <a:rPr lang="en-GB" dirty="0"/>
              <a:t>		to them in the fields of </a:t>
            </a:r>
            <a:r>
              <a:rPr lang="en-GB" dirty="0" err="1"/>
              <a:t>Zoan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414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17.</a:t>
            </a:r>
            <a:r>
              <a:rPr lang="en-NZ" altLang="en-US" dirty="0" smtClean="0"/>
              <a:t>	</a:t>
            </a:r>
            <a:r>
              <a:rPr lang="en-GB" dirty="0"/>
              <a:t>They forgot his signs in Egypt,</a:t>
            </a:r>
            <a:endParaRPr lang="en-NZ" dirty="0"/>
          </a:p>
          <a:p>
            <a:r>
              <a:rPr lang="en-GB" dirty="0"/>
              <a:t>		when from hardship they were saved,</a:t>
            </a:r>
            <a:endParaRPr lang="en-NZ" dirty="0"/>
          </a:p>
          <a:p>
            <a:r>
              <a:rPr lang="en-GB" dirty="0"/>
              <a:t>	when to blood he turned its river,</a:t>
            </a:r>
            <a:endParaRPr lang="en-NZ" dirty="0"/>
          </a:p>
          <a:p>
            <a:r>
              <a:rPr lang="en-GB" dirty="0"/>
              <a:t>		making foul the drink they craved.</a:t>
            </a:r>
            <a:endParaRPr lang="en-NZ" dirty="0"/>
          </a:p>
          <a:p>
            <a:r>
              <a:rPr lang="en-GB" dirty="0"/>
              <a:t>	God sent swarms of flies to bite,</a:t>
            </a:r>
            <a:endParaRPr lang="en-NZ" dirty="0"/>
          </a:p>
          <a:p>
            <a:r>
              <a:rPr lang="en-GB" dirty="0"/>
              <a:t>		hordes of frogs their land to blight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226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18.</a:t>
            </a:r>
            <a:r>
              <a:rPr lang="en-NZ" altLang="en-US" dirty="0" smtClean="0"/>
              <a:t>	</a:t>
            </a:r>
            <a:r>
              <a:rPr lang="en-GB" dirty="0"/>
              <a:t>He gave Egypt’s crops to locusts,</a:t>
            </a:r>
            <a:endParaRPr lang="en-NZ" dirty="0"/>
          </a:p>
          <a:p>
            <a:r>
              <a:rPr lang="en-GB" dirty="0"/>
              <a:t>		and the swarms ate all their store.</a:t>
            </a:r>
            <a:endParaRPr lang="en-NZ" dirty="0"/>
          </a:p>
          <a:p>
            <a:r>
              <a:rPr lang="en-GB" dirty="0"/>
              <a:t>	Freezing rain destroyed their fig trees,</a:t>
            </a:r>
            <a:endParaRPr lang="en-NZ" dirty="0"/>
          </a:p>
          <a:p>
            <a:r>
              <a:rPr lang="en-GB" dirty="0"/>
              <a:t>		and the hail their vineyards tore.</a:t>
            </a:r>
            <a:endParaRPr lang="en-NZ" dirty="0"/>
          </a:p>
          <a:p>
            <a:r>
              <a:rPr lang="en-GB" dirty="0"/>
              <a:t>	Hailstones battered all their stock;</a:t>
            </a:r>
            <a:endParaRPr lang="en-NZ" dirty="0"/>
          </a:p>
          <a:p>
            <a:r>
              <a:rPr lang="en-GB" dirty="0"/>
              <a:t>		lightning bolts their cattle struck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067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19.</a:t>
            </a:r>
            <a:r>
              <a:rPr lang="en-NZ" altLang="en-US" dirty="0" smtClean="0"/>
              <a:t>	</a:t>
            </a:r>
            <a:r>
              <a:rPr lang="en-GB" dirty="0"/>
              <a:t>Egypt felt his indignation,</a:t>
            </a:r>
            <a:endParaRPr lang="en-NZ" dirty="0"/>
          </a:p>
          <a:p>
            <a:r>
              <a:rPr lang="en-GB" dirty="0"/>
              <a:t>		dread hostility and wrath.</a:t>
            </a:r>
            <a:endParaRPr lang="en-NZ" dirty="0"/>
          </a:p>
          <a:p>
            <a:r>
              <a:rPr lang="en-GB" dirty="0"/>
              <a:t>	By his angels of destruction</a:t>
            </a:r>
            <a:endParaRPr lang="en-NZ" dirty="0"/>
          </a:p>
          <a:p>
            <a:r>
              <a:rPr lang="en-GB" dirty="0"/>
              <a:t>		for his rage he made a path.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E’en</a:t>
            </a:r>
            <a:r>
              <a:rPr lang="en-GB" dirty="0"/>
              <a:t> from death he did not spare;</a:t>
            </a:r>
            <a:endParaRPr lang="en-NZ" dirty="0"/>
          </a:p>
          <a:p>
            <a:r>
              <a:rPr lang="en-GB" dirty="0"/>
              <a:t>		mortal plague he made them bear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2230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will tell them to our children,</a:t>
            </a:r>
            <a:endParaRPr lang="en-NZ" dirty="0"/>
          </a:p>
          <a:p>
            <a:r>
              <a:rPr lang="en-GB" dirty="0"/>
              <a:t>		generations yet to come;</a:t>
            </a:r>
            <a:endParaRPr lang="en-NZ" dirty="0"/>
          </a:p>
          <a:p>
            <a:r>
              <a:rPr lang="en-GB" dirty="0"/>
              <a:t>	we will show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great power</a:t>
            </a:r>
            <a:endParaRPr lang="en-NZ" dirty="0"/>
          </a:p>
          <a:p>
            <a:r>
              <a:rPr lang="en-GB" dirty="0"/>
              <a:t>		and the wonders he has done.</a:t>
            </a:r>
            <a:endParaRPr lang="en-NZ" dirty="0"/>
          </a:p>
          <a:p>
            <a:r>
              <a:rPr lang="en-GB" dirty="0"/>
              <a:t>	Laws for </a:t>
            </a:r>
            <a:r>
              <a:rPr lang="en-GB" dirty="0" err="1"/>
              <a:t>Israèl</a:t>
            </a:r>
            <a:r>
              <a:rPr lang="en-GB" dirty="0"/>
              <a:t> he made,</a:t>
            </a:r>
            <a:endParaRPr lang="en-NZ" dirty="0"/>
          </a:p>
          <a:p>
            <a:r>
              <a:rPr lang="en-GB" dirty="0"/>
              <a:t>		statutes firm to be obeyed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20.</a:t>
            </a:r>
            <a:r>
              <a:rPr lang="en-NZ" altLang="en-US" dirty="0" smtClean="0"/>
              <a:t>	</a:t>
            </a:r>
            <a:r>
              <a:rPr lang="en-GB" dirty="0"/>
              <a:t>All the firstborn sons of Egypt</a:t>
            </a:r>
            <a:endParaRPr lang="en-NZ" dirty="0"/>
          </a:p>
          <a:p>
            <a:r>
              <a:rPr lang="en-GB" dirty="0"/>
              <a:t>		in the tents of Ham he struck.</a:t>
            </a:r>
            <a:endParaRPr lang="en-NZ" dirty="0"/>
          </a:p>
          <a:p>
            <a:r>
              <a:rPr lang="en-GB" dirty="0"/>
              <a:t>	But from there he led his people</a:t>
            </a:r>
            <a:endParaRPr lang="en-NZ" dirty="0"/>
          </a:p>
          <a:p>
            <a:r>
              <a:rPr lang="en-GB" dirty="0"/>
              <a:t>		through the desert like a flock.</a:t>
            </a:r>
            <a:endParaRPr lang="en-NZ" dirty="0"/>
          </a:p>
          <a:p>
            <a:r>
              <a:rPr lang="en-GB" dirty="0"/>
              <a:t>	Fearless, they were safely led;</a:t>
            </a:r>
            <a:endParaRPr lang="en-NZ" dirty="0"/>
          </a:p>
          <a:p>
            <a:r>
              <a:rPr lang="en-GB" dirty="0"/>
              <a:t>		in the sea their foes lay dead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265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21.</a:t>
            </a:r>
            <a:r>
              <a:rPr lang="en-NZ" altLang="en-US" dirty="0" smtClean="0"/>
              <a:t>	</a:t>
            </a:r>
            <a:r>
              <a:rPr lang="en-GB" dirty="0"/>
              <a:t>To his holy land he brought them,</a:t>
            </a:r>
            <a:endParaRPr lang="en-NZ" dirty="0"/>
          </a:p>
          <a:p>
            <a:r>
              <a:rPr lang="en-GB" dirty="0"/>
              <a:t>		to the hills seized by his hand;</a:t>
            </a:r>
            <a:endParaRPr lang="en-NZ" dirty="0"/>
          </a:p>
          <a:p>
            <a:r>
              <a:rPr lang="en-GB" dirty="0"/>
              <a:t>	He drove nations out before them</a:t>
            </a:r>
            <a:endParaRPr lang="en-NZ" dirty="0"/>
          </a:p>
          <a:p>
            <a:r>
              <a:rPr lang="en-GB" dirty="0"/>
              <a:t>		and assigned to them their land,</a:t>
            </a:r>
            <a:endParaRPr lang="en-NZ" dirty="0"/>
          </a:p>
          <a:p>
            <a:r>
              <a:rPr lang="en-GB" dirty="0"/>
              <a:t>	where, as their inheritance,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Isr’el’s</a:t>
            </a:r>
            <a:r>
              <a:rPr lang="en-GB" dirty="0"/>
              <a:t> tribes found residence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849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22.</a:t>
            </a:r>
            <a:r>
              <a:rPr lang="en-NZ" altLang="en-US" dirty="0" smtClean="0"/>
              <a:t>	</a:t>
            </a:r>
            <a:r>
              <a:rPr lang="en-GB" dirty="0"/>
              <a:t>But once more their God they tested,</a:t>
            </a:r>
            <a:endParaRPr lang="en-NZ" dirty="0"/>
          </a:p>
          <a:p>
            <a:r>
              <a:rPr lang="en-GB" dirty="0"/>
              <a:t>		spurning God Most High anew.</a:t>
            </a:r>
            <a:endParaRPr lang="en-NZ" dirty="0"/>
          </a:p>
          <a:p>
            <a:r>
              <a:rPr lang="en-GB" dirty="0"/>
              <a:t>	They were faithless like their fathers,</a:t>
            </a:r>
            <a:endParaRPr lang="en-NZ" dirty="0"/>
          </a:p>
          <a:p>
            <a:r>
              <a:rPr lang="en-GB" dirty="0"/>
              <a:t>		like a faulty bow, untrue.</a:t>
            </a:r>
            <a:endParaRPr lang="en-NZ" dirty="0"/>
          </a:p>
          <a:p>
            <a:r>
              <a:rPr lang="en-GB" dirty="0"/>
              <a:t>	Their high places stirred his ire;</a:t>
            </a:r>
            <a:endParaRPr lang="en-NZ" dirty="0"/>
          </a:p>
          <a:p>
            <a:r>
              <a:rPr lang="en-GB" dirty="0"/>
              <a:t>		their false gods, his jealous fire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533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23.</a:t>
            </a:r>
            <a:r>
              <a:rPr lang="en-NZ" altLang="en-US" dirty="0" smtClean="0"/>
              <a:t>	</a:t>
            </a:r>
            <a:r>
              <a:rPr lang="en-GB" dirty="0"/>
              <a:t>When God heard them, he was angry;</a:t>
            </a:r>
            <a:endParaRPr lang="en-NZ" dirty="0"/>
          </a:p>
          <a:p>
            <a:r>
              <a:rPr lang="en-GB" dirty="0"/>
              <a:t>		he abandoned </a:t>
            </a:r>
            <a:r>
              <a:rPr lang="en-GB" dirty="0" err="1"/>
              <a:t>Israèl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He forsook the tent of Shiloh,</a:t>
            </a:r>
            <a:endParaRPr lang="en-NZ" dirty="0"/>
          </a:p>
          <a:p>
            <a:r>
              <a:rPr lang="en-GB" dirty="0"/>
              <a:t>		where he vowed with them to dwell,</a:t>
            </a:r>
            <a:endParaRPr lang="en-NZ" dirty="0"/>
          </a:p>
          <a:p>
            <a:r>
              <a:rPr lang="en-GB" dirty="0"/>
              <a:t>	sent his glory far away,</a:t>
            </a:r>
            <a:endParaRPr lang="en-NZ" dirty="0"/>
          </a:p>
          <a:p>
            <a:r>
              <a:rPr lang="en-GB" dirty="0"/>
              <a:t>		gave his ark with foes to stay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177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24.</a:t>
            </a:r>
            <a:r>
              <a:rPr lang="en-NZ" altLang="en-US" dirty="0" smtClean="0"/>
              <a:t>	</a:t>
            </a:r>
            <a:r>
              <a:rPr lang="en-GB" dirty="0"/>
              <a:t>Angry, he forsook his people,</a:t>
            </a:r>
            <a:endParaRPr lang="en-NZ" dirty="0"/>
          </a:p>
          <a:p>
            <a:r>
              <a:rPr lang="en-GB" dirty="0"/>
              <a:t>		slew his own inheritance.</a:t>
            </a:r>
            <a:endParaRPr lang="en-NZ" dirty="0"/>
          </a:p>
          <a:p>
            <a:r>
              <a:rPr lang="en-GB" dirty="0"/>
              <a:t>	Fire consumed their choice young manhood;</a:t>
            </a:r>
            <a:endParaRPr lang="en-NZ" dirty="0"/>
          </a:p>
          <a:p>
            <a:r>
              <a:rPr lang="en-GB" dirty="0"/>
              <a:t>		maidens had no wedding dance.</a:t>
            </a:r>
            <a:endParaRPr lang="en-NZ" dirty="0"/>
          </a:p>
          <a:p>
            <a:r>
              <a:rPr lang="en-GB" dirty="0"/>
              <a:t>	Priests lay slaughtered by the sword;</a:t>
            </a:r>
            <a:endParaRPr lang="en-NZ" dirty="0"/>
          </a:p>
          <a:p>
            <a:r>
              <a:rPr lang="en-GB" dirty="0"/>
              <a:t>		widows could not speak a word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952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25.</a:t>
            </a:r>
            <a:r>
              <a:rPr lang="en-NZ" altLang="en-US" dirty="0" smtClean="0"/>
              <a:t>	</a:t>
            </a:r>
            <a:r>
              <a:rPr lang="en-GB" dirty="0"/>
              <a:t>Then the Lord awoke from slumber,</a:t>
            </a:r>
            <a:endParaRPr lang="en-NZ" dirty="0"/>
          </a:p>
          <a:p>
            <a:r>
              <a:rPr lang="en-GB" dirty="0"/>
              <a:t>		as a man with wine replete</a:t>
            </a:r>
            <a:endParaRPr lang="en-NZ" dirty="0"/>
          </a:p>
          <a:p>
            <a:r>
              <a:rPr lang="en-GB" dirty="0"/>
              <a:t>	wakes recovered from his stupor.</a:t>
            </a:r>
            <a:endParaRPr lang="en-NZ" dirty="0"/>
          </a:p>
          <a:p>
            <a:r>
              <a:rPr lang="en-GB" dirty="0"/>
              <a:t>		Then he made his foes retreat;</a:t>
            </a:r>
            <a:endParaRPr lang="en-NZ" dirty="0"/>
          </a:p>
          <a:p>
            <a:r>
              <a:rPr lang="en-GB" dirty="0"/>
              <a:t>	like a rabble they became,</a:t>
            </a:r>
            <a:endParaRPr lang="en-NZ" dirty="0"/>
          </a:p>
          <a:p>
            <a:r>
              <a:rPr lang="en-GB" dirty="0"/>
              <a:t>		put to everlasting shame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829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26.</a:t>
            </a:r>
            <a:r>
              <a:rPr lang="en-NZ" altLang="en-US" dirty="0" smtClean="0"/>
              <a:t>	</a:t>
            </a:r>
            <a:r>
              <a:rPr lang="en-GB" dirty="0"/>
              <a:t>He passed by the tents of Joseph</a:t>
            </a:r>
            <a:endParaRPr lang="en-NZ" dirty="0"/>
          </a:p>
          <a:p>
            <a:r>
              <a:rPr lang="en-GB" dirty="0"/>
              <a:t>		and the tribe of Ephraim;</a:t>
            </a:r>
            <a:endParaRPr lang="en-NZ" dirty="0"/>
          </a:p>
          <a:p>
            <a:r>
              <a:rPr lang="en-GB" dirty="0"/>
              <a:t>	but he chose the tribe of Judah,</a:t>
            </a:r>
            <a:endParaRPr lang="en-NZ" dirty="0"/>
          </a:p>
          <a:p>
            <a:r>
              <a:rPr lang="en-GB" dirty="0"/>
              <a:t>		and Mount Zion, loved by him.</a:t>
            </a:r>
            <a:endParaRPr lang="en-NZ" dirty="0"/>
          </a:p>
          <a:p>
            <a:r>
              <a:rPr lang="en-GB" dirty="0"/>
              <a:t>	There he built his dwelling sure,</a:t>
            </a:r>
            <a:endParaRPr lang="en-NZ" dirty="0"/>
          </a:p>
          <a:p>
            <a:r>
              <a:rPr lang="en-GB" dirty="0"/>
              <a:t>		like the earth, to stand secure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228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27.</a:t>
            </a:r>
            <a:r>
              <a:rPr lang="en-NZ" altLang="en-US" dirty="0" smtClean="0"/>
              <a:t>	</a:t>
            </a:r>
            <a:r>
              <a:rPr lang="en-GB" dirty="0"/>
              <a:t>So he chose his servant David,</a:t>
            </a:r>
            <a:endParaRPr lang="en-NZ" dirty="0"/>
          </a:p>
          <a:p>
            <a:r>
              <a:rPr lang="en-GB" dirty="0"/>
              <a:t>		bringing him from tending sheep,</a:t>
            </a:r>
            <a:endParaRPr lang="en-NZ" dirty="0"/>
          </a:p>
          <a:p>
            <a:r>
              <a:rPr lang="en-GB" dirty="0"/>
              <a:t>	to be shepherd of his people,</a:t>
            </a:r>
            <a:endParaRPr lang="en-NZ" dirty="0"/>
          </a:p>
          <a:p>
            <a:r>
              <a:rPr lang="en-GB" dirty="0"/>
              <a:t>		God’s inheritance to keep.</a:t>
            </a:r>
            <a:endParaRPr lang="en-NZ" dirty="0"/>
          </a:p>
          <a:p>
            <a:r>
              <a:rPr lang="en-GB" dirty="0"/>
              <a:t>	Faithfully by David fed,</a:t>
            </a:r>
            <a:endParaRPr lang="en-NZ" dirty="0"/>
          </a:p>
          <a:p>
            <a:r>
              <a:rPr lang="en-GB" dirty="0"/>
              <a:t>		they with skilful hands were led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Charles F. Gounod, </a:t>
            </a:r>
            <a:r>
              <a:rPr lang="en-GB" sz="1000" dirty="0" smtClean="0"/>
              <a:t>1872</a:t>
            </a:r>
            <a:endParaRPr lang="en-NZ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These he ordered our forefathers</a:t>
            </a:r>
            <a:endParaRPr lang="en-NZ" dirty="0"/>
          </a:p>
          <a:p>
            <a:r>
              <a:rPr lang="en-GB" dirty="0"/>
              <a:t>		to their families to tell,</a:t>
            </a:r>
            <a:endParaRPr lang="en-NZ" dirty="0"/>
          </a:p>
          <a:p>
            <a:r>
              <a:rPr lang="en-GB" dirty="0"/>
              <a:t>	so the coming generation,</a:t>
            </a:r>
            <a:endParaRPr lang="en-NZ" dirty="0"/>
          </a:p>
          <a:p>
            <a:r>
              <a:rPr lang="en-GB" dirty="0"/>
              <a:t>		not yet born, would know them well,</a:t>
            </a:r>
            <a:endParaRPr lang="en-NZ" dirty="0"/>
          </a:p>
          <a:p>
            <a:r>
              <a:rPr lang="en-GB" dirty="0"/>
              <a:t>	and their children, in their turn,</a:t>
            </a:r>
            <a:endParaRPr lang="en-NZ" dirty="0"/>
          </a:p>
          <a:p>
            <a:r>
              <a:rPr lang="en-GB" dirty="0"/>
              <a:t>		God’s commands and laws would learn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363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to God they would be faithful,</a:t>
            </a:r>
            <a:endParaRPr lang="en-NZ" dirty="0"/>
          </a:p>
          <a:p>
            <a:r>
              <a:rPr lang="en-GB" dirty="0"/>
              <a:t>		mindful of what he had done –</a:t>
            </a:r>
            <a:endParaRPr lang="en-NZ" dirty="0"/>
          </a:p>
          <a:p>
            <a:r>
              <a:rPr lang="en-GB" dirty="0"/>
              <a:t>	not like their disloyal fathers,</a:t>
            </a:r>
            <a:endParaRPr lang="en-NZ" dirty="0"/>
          </a:p>
          <a:p>
            <a:r>
              <a:rPr lang="en-GB" dirty="0"/>
              <a:t>		stubborn rebels </a:t>
            </a:r>
            <a:r>
              <a:rPr lang="en-GB" dirty="0" err="1"/>
              <a:t>ev’ry</a:t>
            </a:r>
            <a:r>
              <a:rPr lang="en-GB" dirty="0"/>
              <a:t> one;</a:t>
            </a:r>
            <a:endParaRPr lang="en-NZ" dirty="0"/>
          </a:p>
          <a:p>
            <a:r>
              <a:rPr lang="en-GB" dirty="0"/>
              <a:t>	for God’s word they had denied</a:t>
            </a:r>
            <a:endParaRPr lang="en-NZ" dirty="0"/>
          </a:p>
          <a:p>
            <a:r>
              <a:rPr lang="en-GB" dirty="0"/>
              <a:t>		and his precepts they defied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28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Such were those of Ephraim’s army</a:t>
            </a:r>
            <a:endParaRPr lang="en-NZ" dirty="0"/>
          </a:p>
          <a:p>
            <a:r>
              <a:rPr lang="en-GB" dirty="0"/>
              <a:t>		who, though strong and armed with bows,</a:t>
            </a:r>
            <a:endParaRPr lang="en-NZ" dirty="0"/>
          </a:p>
          <a:p>
            <a:r>
              <a:rPr lang="en-GB" dirty="0"/>
              <a:t>	to the </a:t>
            </a:r>
            <a:r>
              <a:rPr lang="en-GB" dirty="0" err="1"/>
              <a:t>cov’nant</a:t>
            </a:r>
            <a:r>
              <a:rPr lang="en-GB" dirty="0"/>
              <a:t> were disloyal,</a:t>
            </a:r>
            <a:endParaRPr lang="en-NZ" dirty="0"/>
          </a:p>
          <a:p>
            <a:r>
              <a:rPr lang="en-GB" dirty="0"/>
              <a:t>		turned their back upon their foes.</a:t>
            </a:r>
            <a:endParaRPr lang="en-NZ" dirty="0"/>
          </a:p>
          <a:p>
            <a:r>
              <a:rPr lang="en-GB" dirty="0"/>
              <a:t>	They forgot what God had done</a:t>
            </a:r>
            <a:endParaRPr lang="en-NZ" dirty="0"/>
          </a:p>
          <a:p>
            <a:r>
              <a:rPr lang="en-GB" dirty="0"/>
              <a:t>		and the wonders he had shown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20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showed wonders to their fathers</a:t>
            </a:r>
            <a:endParaRPr lang="en-NZ" dirty="0"/>
          </a:p>
          <a:p>
            <a:r>
              <a:rPr lang="en-GB" dirty="0"/>
              <a:t>		while they were in Egypt’s land –</a:t>
            </a:r>
            <a:endParaRPr lang="en-NZ" dirty="0"/>
          </a:p>
          <a:p>
            <a:r>
              <a:rPr lang="en-GB" dirty="0"/>
              <a:t>	split the sea and led them through it,</a:t>
            </a:r>
            <a:endParaRPr lang="en-NZ" dirty="0"/>
          </a:p>
          <a:p>
            <a:r>
              <a:rPr lang="en-GB" dirty="0"/>
              <a:t>		waters heaped on either hand.</a:t>
            </a:r>
            <a:endParaRPr lang="en-NZ" dirty="0"/>
          </a:p>
          <a:p>
            <a:r>
              <a:rPr lang="en-GB" dirty="0"/>
              <a:t>	With the cloud he led by day;</a:t>
            </a:r>
            <a:endParaRPr lang="en-NZ" dirty="0"/>
          </a:p>
          <a:p>
            <a:r>
              <a:rPr lang="en-GB" dirty="0"/>
              <a:t>		fire by night revealed their 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182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the desert God brought water</a:t>
            </a:r>
            <a:endParaRPr lang="en-NZ" dirty="0"/>
          </a:p>
          <a:p>
            <a:r>
              <a:rPr lang="en-GB" dirty="0"/>
              <a:t>		from the rock to quench their thirst –</a:t>
            </a:r>
            <a:endParaRPr lang="en-NZ" dirty="0"/>
          </a:p>
          <a:p>
            <a:r>
              <a:rPr lang="en-GB" dirty="0"/>
              <a:t>	waters brimming like the ocean,</a:t>
            </a:r>
            <a:endParaRPr lang="en-NZ" dirty="0"/>
          </a:p>
          <a:p>
            <a:r>
              <a:rPr lang="en-GB" dirty="0"/>
              <a:t>		streams from rocky crags that burst.</a:t>
            </a:r>
            <a:endParaRPr lang="en-NZ" dirty="0"/>
          </a:p>
          <a:p>
            <a:r>
              <a:rPr lang="en-GB" dirty="0"/>
              <a:t>	But they always would defy</a:t>
            </a:r>
            <a:endParaRPr lang="en-NZ" dirty="0"/>
          </a:p>
          <a:p>
            <a:r>
              <a:rPr lang="en-GB" dirty="0"/>
              <a:t>		and reject him, God Most High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505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provoked God in the desert:</a:t>
            </a:r>
            <a:endParaRPr lang="en-NZ" dirty="0"/>
          </a:p>
          <a:p>
            <a:r>
              <a:rPr lang="en-GB" dirty="0"/>
              <a:t>		“Can he satisfy our taste?</a:t>
            </a:r>
            <a:endParaRPr lang="en-NZ" dirty="0"/>
          </a:p>
          <a:p>
            <a:r>
              <a:rPr lang="en-GB" dirty="0"/>
              <a:t>	When he struck the rock, it opened,</a:t>
            </a:r>
            <a:endParaRPr lang="en-NZ" dirty="0"/>
          </a:p>
          <a:p>
            <a:r>
              <a:rPr lang="en-GB" dirty="0"/>
              <a:t>		down the crag the waters raced.</a:t>
            </a:r>
            <a:endParaRPr lang="en-NZ" dirty="0"/>
          </a:p>
          <a:p>
            <a:r>
              <a:rPr lang="en-GB" dirty="0"/>
              <a:t>	Now our thirst is satisfied,</a:t>
            </a:r>
            <a:endParaRPr lang="en-NZ" dirty="0"/>
          </a:p>
          <a:p>
            <a:r>
              <a:rPr lang="en-GB" dirty="0"/>
              <a:t>		can he food for us provide</a:t>
            </a:r>
            <a:r>
              <a:rPr lang="en-GB" dirty="0" smtClean="0"/>
              <a:t>?”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08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heard, he was angry,</a:t>
            </a:r>
            <a:endParaRPr lang="en-NZ" dirty="0"/>
          </a:p>
          <a:p>
            <a:r>
              <a:rPr lang="en-GB" dirty="0"/>
              <a:t>		and his wrath broke out like fire;</a:t>
            </a:r>
            <a:endParaRPr lang="en-NZ" dirty="0"/>
          </a:p>
          <a:p>
            <a:r>
              <a:rPr lang="en-GB" dirty="0"/>
              <a:t>	Jacob knew his fierce displeasure,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Israèl</a:t>
            </a:r>
            <a:r>
              <a:rPr lang="en-GB" dirty="0"/>
              <a:t> his righteous ire.</a:t>
            </a:r>
            <a:endParaRPr lang="en-NZ" dirty="0"/>
          </a:p>
          <a:p>
            <a:r>
              <a:rPr lang="en-GB" dirty="0"/>
              <a:t>	Faith in God they cast aside</a:t>
            </a:r>
            <a:endParaRPr lang="en-NZ" dirty="0"/>
          </a:p>
          <a:p>
            <a:r>
              <a:rPr lang="en-GB" dirty="0"/>
              <a:t>		and his saving </a:t>
            </a:r>
            <a:r>
              <a:rPr lang="en-GB" dirty="0" err="1"/>
              <a:t>pow’r</a:t>
            </a:r>
            <a:r>
              <a:rPr lang="en-GB" dirty="0"/>
              <a:t> denied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4927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93</Words>
  <Application>Microsoft Office PowerPoint</Application>
  <PresentationFormat>On-screen Show (4:3)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2014-02-19T06:35:30Z</dcterms:created>
  <dcterms:modified xsi:type="dcterms:W3CDTF">2014-02-19T06:41:36Z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