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4"/>
  </p:handoutMasterIdLst>
  <p:sldIdLst>
    <p:sldId id="259" r:id="rId2"/>
    <p:sldId id="261" r:id="rId3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BF98E30-AB9B-4B79-9CCD-F9842E218500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A79C31-D880-469B-991A-2CEB6367E5F0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4751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7CEC73E6-4C99-447C-A000-EF58B7CD6C8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497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7BA4A25-6CEE-43B5-B29B-A2E58A5A863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9902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0B6E567-E206-4496-9198-B09DFBAA624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7640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233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8EF5A76-8D8B-48D7-9779-41B3B43A6A1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8163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C560823-9431-4BC2-A1FE-5913DE4B02F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7060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8426EF-D5BB-4A27-BF5C-3EDE4C95207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0999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BC24458-4BD0-44BC-9817-89CE3C92D47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0900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379EF3-9BAE-4313-9381-20E9CD6B9D8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6486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E616E80-221B-42DD-B71D-D3BA30F12E7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0650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0523C3-4C2E-4983-9E8B-E55D4A083A1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1789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Let children hear the mighty deeds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which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 performed of old,</a:t>
            </a:r>
            <a:endParaRPr lang="en-NZ" dirty="0"/>
          </a:p>
          <a:p>
            <a:r>
              <a:rPr lang="en-GB" dirty="0"/>
              <a:t>		which in our younger years we saw</a:t>
            </a:r>
            <a:endParaRPr lang="en-NZ" dirty="0"/>
          </a:p>
          <a:p>
            <a:r>
              <a:rPr lang="en-GB" dirty="0"/>
              <a:t>		and which our fathers told.</a:t>
            </a:r>
            <a:endParaRPr lang="en-NZ" dirty="0"/>
          </a:p>
          <a:p>
            <a:r>
              <a:rPr lang="en-GB" dirty="0"/>
              <a:t>	He bids us make his glories known,</a:t>
            </a:r>
            <a:endParaRPr lang="en-NZ" dirty="0"/>
          </a:p>
          <a:p>
            <a:r>
              <a:rPr lang="en-GB" dirty="0"/>
              <a:t>		the works of </a:t>
            </a:r>
            <a:r>
              <a:rPr lang="en-GB" dirty="0" err="1"/>
              <a:t>pow’r</a:t>
            </a:r>
            <a:r>
              <a:rPr lang="en-GB" dirty="0"/>
              <a:t> and grace,</a:t>
            </a:r>
            <a:endParaRPr lang="en-NZ" dirty="0"/>
          </a:p>
          <a:p>
            <a:r>
              <a:rPr lang="en-GB" dirty="0"/>
              <a:t>		that we convey his wonders down</a:t>
            </a:r>
            <a:endParaRPr lang="en-NZ" dirty="0"/>
          </a:p>
          <a:p>
            <a:r>
              <a:rPr lang="en-GB" dirty="0"/>
              <a:t>		through </a:t>
            </a:r>
            <a:r>
              <a:rPr lang="en-GB" dirty="0" err="1"/>
              <a:t>ev’ry</a:t>
            </a:r>
            <a:r>
              <a:rPr lang="en-GB" dirty="0"/>
              <a:t> rising race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78b]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Our lips shall tell them to our sons,</a:t>
            </a:r>
            <a:endParaRPr lang="en-NZ" dirty="0"/>
          </a:p>
          <a:p>
            <a:r>
              <a:rPr lang="en-GB" dirty="0"/>
              <a:t>		and they again to theirs;</a:t>
            </a:r>
            <a:endParaRPr lang="en-NZ" dirty="0"/>
          </a:p>
          <a:p>
            <a:r>
              <a:rPr lang="en-GB" dirty="0"/>
              <a:t>		and generations yet unborn</a:t>
            </a:r>
            <a:endParaRPr lang="en-NZ" dirty="0"/>
          </a:p>
          <a:p>
            <a:r>
              <a:rPr lang="en-GB" dirty="0"/>
              <a:t>		must teach them to their heirs;</a:t>
            </a:r>
            <a:endParaRPr lang="en-NZ" dirty="0"/>
          </a:p>
          <a:p>
            <a:r>
              <a:rPr lang="en-GB" dirty="0"/>
              <a:t>	thus shall they learn, in God alone</a:t>
            </a:r>
            <a:endParaRPr lang="en-NZ" dirty="0"/>
          </a:p>
          <a:p>
            <a:r>
              <a:rPr lang="en-GB" dirty="0"/>
              <a:t>		their hope securely stands,</a:t>
            </a:r>
            <a:endParaRPr lang="en-NZ" dirty="0"/>
          </a:p>
          <a:p>
            <a:r>
              <a:rPr lang="en-GB" dirty="0"/>
              <a:t>		that they may not forget his works,</a:t>
            </a:r>
            <a:endParaRPr lang="en-NZ" dirty="0"/>
          </a:p>
          <a:p>
            <a:r>
              <a:rPr lang="en-GB" dirty="0"/>
              <a:t>		but honour his commands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78b</a:t>
            </a:r>
            <a:endParaRPr lang="en-NZ" altLang="en-US" sz="1000" dirty="0"/>
          </a:p>
          <a:p>
            <a:pPr algn="r"/>
            <a:r>
              <a:rPr lang="en-GB" sz="1000" i="1" dirty="0"/>
              <a:t>Lyrics public domain</a:t>
            </a:r>
            <a:endParaRPr lang="en-NZ" sz="1000" i="1" dirty="0"/>
          </a:p>
          <a:p>
            <a:pPr algn="r"/>
            <a:r>
              <a:rPr lang="en-GB" sz="1000" dirty="0"/>
              <a:t>Text: Psalm 78:3–7. Isaac Watts, 1719, alt.</a:t>
            </a:r>
            <a:endParaRPr lang="en-NZ" sz="1000" dirty="0"/>
          </a:p>
          <a:p>
            <a:pPr algn="r"/>
            <a:r>
              <a:rPr lang="en-GB" sz="1000" dirty="0"/>
              <a:t>Tune: Theodore P. Ferris, 1941, © Church Publishing Inc., 1942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44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Wingdings</vt:lpstr>
      <vt:lpstr>Calibri</vt:lpstr>
      <vt:lpstr>template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2014-02-19T06:41:45Z</dcterms:created>
  <dcterms:modified xsi:type="dcterms:W3CDTF">2014-02-19T06:43:05Z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