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82CE9DA-FD2C-4A6F-8787-5469646CE22C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6B573C-845B-48C2-98AE-F8646F42542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668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E65DFBC-50E3-4C89-8E10-0224A48470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4751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49451B-4E77-498B-BC27-E9C3AC1869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7735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30D766E-264E-4244-984A-9A0E1C43150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0771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9622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93AE0A-6F87-406F-AB65-1E8BE8442F3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328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6955966-FA06-496D-AEF3-D759079264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6371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BBE2CF2-9678-48A7-8823-AF9030503FF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742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0C3695-EC02-4104-B5BC-9F34CFA6FD0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554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F53FABF-5DD4-46E7-855C-3810D806F59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5548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84E379C-1F33-40BE-9A7B-860BC627D21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572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6150829-6D0E-4908-ACC5-36C68D7F829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8631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Lord, the nations have invaded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and attacked your heritage;</a:t>
            </a:r>
            <a:endParaRPr lang="en-NZ" dirty="0"/>
          </a:p>
          <a:p>
            <a:r>
              <a:rPr lang="en-GB" dirty="0"/>
              <a:t>		they defiled your holy temple –</a:t>
            </a:r>
            <a:endParaRPr lang="en-NZ" dirty="0"/>
          </a:p>
          <a:p>
            <a:r>
              <a:rPr lang="en-GB" dirty="0"/>
              <a:t>		crushed Jerusalem in rage.</a:t>
            </a:r>
            <a:endParaRPr lang="en-NZ" dirty="0"/>
          </a:p>
          <a:p>
            <a:r>
              <a:rPr lang="en-GB" dirty="0"/>
              <a:t>	They have </a:t>
            </a:r>
            <a:r>
              <a:rPr lang="en-GB" dirty="0" err="1"/>
              <a:t>giv’n</a:t>
            </a:r>
            <a:r>
              <a:rPr lang="en-GB" dirty="0"/>
              <a:t> your people’s bodies</a:t>
            </a:r>
            <a:endParaRPr lang="en-NZ" dirty="0"/>
          </a:p>
          <a:p>
            <a:r>
              <a:rPr lang="en-GB" dirty="0"/>
              <a:t>		to the birds of prey as meat,</a:t>
            </a:r>
            <a:endParaRPr lang="en-NZ" dirty="0"/>
          </a:p>
          <a:p>
            <a:r>
              <a:rPr lang="en-GB" dirty="0"/>
              <a:t>		and the corpses of your servants</a:t>
            </a:r>
            <a:endParaRPr lang="en-NZ" dirty="0"/>
          </a:p>
          <a:p>
            <a:r>
              <a:rPr lang="en-GB" dirty="0"/>
              <a:t>		to wild animals to eat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79]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/>
              <a:t>They have poured out blood like water</a:t>
            </a:r>
            <a:endParaRPr lang="en-NZ" dirty="0"/>
          </a:p>
          <a:p>
            <a:r>
              <a:rPr lang="en-GB" dirty="0"/>
              <a:t>		all around Jerusalem –</a:t>
            </a:r>
            <a:endParaRPr lang="en-NZ" dirty="0"/>
          </a:p>
          <a:p>
            <a:r>
              <a:rPr lang="en-GB" dirty="0"/>
              <a:t>		bodies </a:t>
            </a:r>
            <a:r>
              <a:rPr lang="en-GB" dirty="0" err="1"/>
              <a:t>ev’rywhere</a:t>
            </a:r>
            <a:r>
              <a:rPr lang="en-GB" dirty="0"/>
              <a:t>, and no one</a:t>
            </a:r>
            <a:endParaRPr lang="en-NZ" dirty="0"/>
          </a:p>
          <a:p>
            <a:r>
              <a:rPr lang="en-GB" dirty="0"/>
              <a:t>		to give burial to them.</a:t>
            </a:r>
            <a:endParaRPr lang="en-NZ" dirty="0"/>
          </a:p>
          <a:p>
            <a:r>
              <a:rPr lang="en-GB" dirty="0"/>
              <a:t>	We are objects of derision</a:t>
            </a:r>
            <a:endParaRPr lang="en-NZ" dirty="0"/>
          </a:p>
          <a:p>
            <a:r>
              <a:rPr lang="en-GB" dirty="0"/>
              <a:t>		to the neighbours of our land;</a:t>
            </a:r>
            <a:endParaRPr lang="en-NZ" dirty="0"/>
          </a:p>
          <a:p>
            <a:r>
              <a:rPr lang="en-GB" dirty="0"/>
              <a:t>		scorn, reproach and degradation</a:t>
            </a:r>
            <a:endParaRPr lang="en-NZ" dirty="0"/>
          </a:p>
          <a:p>
            <a:r>
              <a:rPr lang="en-GB" dirty="0"/>
              <a:t>		circle us on </a:t>
            </a:r>
            <a:r>
              <a:rPr lang="en-GB" dirty="0" err="1"/>
              <a:t>ev’ry</a:t>
            </a:r>
            <a:r>
              <a:rPr lang="en-GB" dirty="0"/>
              <a:t> hand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how long? Will your displeasure</a:t>
            </a:r>
            <a:endParaRPr lang="en-NZ" dirty="0"/>
          </a:p>
          <a:p>
            <a:r>
              <a:rPr lang="en-GB" dirty="0"/>
              <a:t>		still run on and never tire?</a:t>
            </a:r>
            <a:endParaRPr lang="en-NZ" dirty="0"/>
          </a:p>
          <a:p>
            <a:r>
              <a:rPr lang="en-GB" dirty="0"/>
              <a:t>		and how long your jealous anger</a:t>
            </a:r>
            <a:endParaRPr lang="en-NZ" dirty="0"/>
          </a:p>
          <a:p>
            <a:r>
              <a:rPr lang="en-GB" dirty="0"/>
              <a:t>		burn like all-consuming fire?</a:t>
            </a:r>
            <a:endParaRPr lang="en-NZ" dirty="0"/>
          </a:p>
          <a:p>
            <a:r>
              <a:rPr lang="en-GB" dirty="0"/>
              <a:t>	Pour your fury on the nations</a:t>
            </a:r>
            <a:endParaRPr lang="en-NZ" dirty="0"/>
          </a:p>
          <a:p>
            <a:r>
              <a:rPr lang="en-GB" dirty="0"/>
              <a:t>		that refuse to seek your face;</a:t>
            </a:r>
            <a:endParaRPr lang="en-NZ" dirty="0"/>
          </a:p>
          <a:p>
            <a:r>
              <a:rPr lang="en-GB" dirty="0"/>
              <a:t>		for they have uprooted Jacob</a:t>
            </a:r>
            <a:endParaRPr lang="en-NZ" dirty="0"/>
          </a:p>
          <a:p>
            <a:r>
              <a:rPr lang="en-GB" dirty="0"/>
              <a:t>		and destroyed his dwelling place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751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Charge us not with the transgressions</a:t>
            </a:r>
            <a:endParaRPr lang="en-NZ" dirty="0"/>
          </a:p>
          <a:p>
            <a:r>
              <a:rPr lang="en-GB" dirty="0"/>
              <a:t>		of our forebears long ago;</a:t>
            </a:r>
            <a:endParaRPr lang="en-NZ" dirty="0"/>
          </a:p>
          <a:p>
            <a:r>
              <a:rPr lang="en-GB" dirty="0"/>
              <a:t>		may your mercy come to meet us –</a:t>
            </a:r>
            <a:endParaRPr lang="en-NZ" dirty="0"/>
          </a:p>
          <a:p>
            <a:r>
              <a:rPr lang="en-GB" dirty="0"/>
              <a:t>		you have brought us very low.</a:t>
            </a:r>
            <a:endParaRPr lang="en-NZ" dirty="0"/>
          </a:p>
          <a:p>
            <a:r>
              <a:rPr lang="en-GB" dirty="0"/>
              <a:t>	Help us, Lord, our God and Saviour,</a:t>
            </a:r>
            <a:endParaRPr lang="en-NZ" dirty="0"/>
          </a:p>
          <a:p>
            <a:r>
              <a:rPr lang="en-GB" dirty="0"/>
              <a:t>		for the glory of your name.</a:t>
            </a:r>
            <a:endParaRPr lang="en-NZ" dirty="0"/>
          </a:p>
          <a:p>
            <a:r>
              <a:rPr lang="en-GB" dirty="0"/>
              <a:t>		For your name’s sake come and save us;</a:t>
            </a:r>
            <a:endParaRPr lang="en-NZ" dirty="0"/>
          </a:p>
          <a:p>
            <a:r>
              <a:rPr lang="en-GB" dirty="0"/>
              <a:t>		take away our sin and shame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731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Why should all the other nations</a:t>
            </a:r>
            <a:endParaRPr lang="en-NZ" dirty="0"/>
          </a:p>
          <a:p>
            <a:r>
              <a:rPr lang="en-GB" dirty="0"/>
              <a:t>		say to us, “Where is your God?”</a:t>
            </a:r>
            <a:endParaRPr lang="en-NZ" dirty="0"/>
          </a:p>
          <a:p>
            <a:r>
              <a:rPr lang="en-GB" dirty="0"/>
              <a:t>		Make the peoples know your vengeance</a:t>
            </a:r>
            <a:endParaRPr lang="en-NZ" dirty="0"/>
          </a:p>
          <a:p>
            <a:r>
              <a:rPr lang="en-GB" dirty="0"/>
              <a:t>		for your servants’ outpoured blood.</a:t>
            </a:r>
            <a:endParaRPr lang="en-NZ" dirty="0"/>
          </a:p>
          <a:p>
            <a:r>
              <a:rPr lang="en-GB" dirty="0"/>
              <a:t>	May the groans of </a:t>
            </a:r>
            <a:r>
              <a:rPr lang="en-GB" dirty="0" err="1"/>
              <a:t>ev’ry</a:t>
            </a:r>
            <a:r>
              <a:rPr lang="en-GB" dirty="0"/>
              <a:t> prisoner</a:t>
            </a:r>
            <a:endParaRPr lang="en-NZ" dirty="0"/>
          </a:p>
          <a:p>
            <a:r>
              <a:rPr lang="en-GB" dirty="0"/>
              <a:t>		come before your throne on high;</a:t>
            </a:r>
            <a:endParaRPr lang="en-NZ" dirty="0"/>
          </a:p>
          <a:p>
            <a:r>
              <a:rPr lang="en-GB" dirty="0"/>
              <a:t>		by your arm outstretched in power</a:t>
            </a:r>
            <a:endParaRPr lang="en-NZ" dirty="0"/>
          </a:p>
          <a:p>
            <a:r>
              <a:rPr lang="en-GB" dirty="0"/>
              <a:t>		save all those condemned to die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4216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Lord, remember how our neighbours</a:t>
            </a:r>
            <a:endParaRPr lang="en-NZ" dirty="0"/>
          </a:p>
          <a:p>
            <a:r>
              <a:rPr lang="en-GB" dirty="0"/>
              <a:t>		treat you with contempt and scorn;</a:t>
            </a:r>
            <a:endParaRPr lang="en-NZ" dirty="0"/>
          </a:p>
          <a:p>
            <a:r>
              <a:rPr lang="en-GB" dirty="0"/>
              <a:t>		and into their laps deliver</a:t>
            </a:r>
            <a:endParaRPr lang="en-NZ" dirty="0"/>
          </a:p>
          <a:p>
            <a:r>
              <a:rPr lang="en-GB" dirty="0"/>
              <a:t>		</a:t>
            </a:r>
            <a:r>
              <a:rPr lang="en-GB" dirty="0" err="1"/>
              <a:t>sev’nfold</a:t>
            </a:r>
            <a:r>
              <a:rPr lang="en-GB" dirty="0"/>
              <a:t> judgment in return.</a:t>
            </a:r>
            <a:endParaRPr lang="en-NZ" dirty="0"/>
          </a:p>
          <a:p>
            <a:r>
              <a:rPr lang="en-GB" dirty="0"/>
              <a:t>	Then shall we, the sheep you pasture,</a:t>
            </a:r>
            <a:endParaRPr lang="en-NZ" dirty="0"/>
          </a:p>
          <a:p>
            <a:r>
              <a:rPr lang="en-GB" dirty="0"/>
              <a:t>		worship and adore your name,</a:t>
            </a:r>
            <a:endParaRPr lang="en-NZ" dirty="0"/>
          </a:p>
          <a:p>
            <a:r>
              <a:rPr lang="en-GB" dirty="0"/>
              <a:t>		and through </a:t>
            </a:r>
            <a:r>
              <a:rPr lang="en-GB" dirty="0" err="1"/>
              <a:t>ev’ry</a:t>
            </a:r>
            <a:r>
              <a:rPr lang="en-GB" dirty="0"/>
              <a:t> generation</a:t>
            </a:r>
            <a:endParaRPr lang="en-NZ" dirty="0"/>
          </a:p>
          <a:p>
            <a:r>
              <a:rPr lang="en-GB" dirty="0"/>
              <a:t>		your unending praise proclaim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80782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79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2003, alt.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 err="1"/>
              <a:t>Geistliche</a:t>
            </a:r>
            <a:r>
              <a:rPr lang="en-GB" sz="1000" i="1" dirty="0"/>
              <a:t> Volkslieder</a:t>
            </a:r>
            <a:r>
              <a:rPr lang="en-GB" sz="1000" dirty="0"/>
              <a:t>, Paderborn, 1850;</a:t>
            </a:r>
            <a:br>
              <a:rPr lang="en-GB" sz="1000" dirty="0"/>
            </a:br>
            <a:r>
              <a:rPr lang="en-GB" sz="1000" dirty="0"/>
              <a:t>harm. Paul </a:t>
            </a:r>
            <a:r>
              <a:rPr lang="en-GB" sz="1000" dirty="0" err="1"/>
              <a:t>Bunjes</a:t>
            </a:r>
            <a:r>
              <a:rPr lang="en-GB" sz="1000" dirty="0"/>
              <a:t>, 1982, © Concordia Publishing House, 1982, alt.;</a:t>
            </a:r>
            <a:br>
              <a:rPr lang="en-GB" sz="1000" dirty="0"/>
            </a:br>
            <a:r>
              <a:rPr lang="en-GB" sz="1000" dirty="0"/>
              <a:t>used with permission; all rights </a:t>
            </a:r>
            <a:r>
              <a:rPr lang="en-GB" sz="1000" dirty="0" smtClean="0"/>
              <a:t>reserved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</TotalTime>
  <Words>52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2014-02-19T06:43:17Z</dcterms:created>
  <dcterms:modified xsi:type="dcterms:W3CDTF">2014-02-19T06:45:42Z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