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15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61" r:id="rId1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471A4C5-8A7E-41DF-B277-1E2F3ED96302}" type="datetimeFigureOut">
              <a:rPr lang="en-NZ"/>
              <a:pPr>
                <a:defRPr/>
              </a:pPr>
              <a:t>19/02/2014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3DDF579-E485-4EA2-AFE0-4A22ABE51BEE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7657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F9658083-38C2-40F1-9B62-65F61EE1A60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7337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AE21508-58AF-46AA-8E3E-E20E616E6EF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8145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7E05AB8-100E-4C39-A1F3-0ED2CE329DD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5436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7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FF6F840-C9EC-44CD-BDCA-ACD232C10E4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97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6B805B0-26B5-4314-9422-B51FEAA6CFC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5587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7DC6587-1C92-4D5C-82FE-B1E189AD6EF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894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F887BFD-AB66-49C1-9075-FDFFC832DEA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0440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BFE317B-B230-4B08-AA4B-4E2619A46E9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3843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6F4CEE9-4F39-4EE0-8BC0-EF3896938D3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5813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3F1C006-847A-4A48-A8E0-62640140509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8697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Hear, O </a:t>
            </a:r>
            <a:r>
              <a:rPr lang="en-GB" b="1" dirty="0" err="1">
                <a:solidFill>
                  <a:srgbClr val="FFFF00"/>
                </a:solidFill>
              </a:rPr>
              <a:t>Isr’el’s</a:t>
            </a:r>
            <a:r>
              <a:rPr lang="en-GB" b="1" dirty="0">
                <a:solidFill>
                  <a:srgbClr val="FFFF00"/>
                </a:solidFill>
              </a:rPr>
              <a:t> Shepherd</a:t>
            </a:r>
            <a:r>
              <a:rPr lang="en-GB" dirty="0">
                <a:solidFill>
                  <a:srgbClr val="FFFF00"/>
                </a:solidFill>
              </a:rPr>
              <a:t>,</a:t>
            </a:r>
            <a:r>
              <a:rPr lang="en-GB" dirty="0"/>
              <a:t> hear us;</a:t>
            </a:r>
            <a:endParaRPr lang="en-NZ" dirty="0"/>
          </a:p>
          <a:p>
            <a:r>
              <a:rPr lang="en-GB" dirty="0"/>
              <a:t>		Joseph like a flock you lead.</a:t>
            </a:r>
            <a:endParaRPr lang="en-NZ" dirty="0"/>
          </a:p>
          <a:p>
            <a:r>
              <a:rPr lang="en-GB" dirty="0"/>
              <a:t>	You who are enthroned in glory,</a:t>
            </a:r>
            <a:endParaRPr lang="en-NZ" dirty="0"/>
          </a:p>
          <a:p>
            <a:r>
              <a:rPr lang="en-GB" dirty="0"/>
              <a:t>		shine upon us in our need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80]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10.</a:t>
            </a:r>
            <a:r>
              <a:rPr lang="en-NZ" altLang="en-US" dirty="0" smtClean="0"/>
              <a:t>	</a:t>
            </a:r>
            <a:r>
              <a:rPr lang="en-GB" dirty="0"/>
              <a:t>See your vine cut down and withered,</a:t>
            </a:r>
            <a:endParaRPr lang="en-NZ" dirty="0"/>
          </a:p>
          <a:p>
            <a:r>
              <a:rPr lang="en-GB" dirty="0"/>
              <a:t>		and its branches burned with fire;</a:t>
            </a:r>
            <a:endParaRPr lang="en-NZ" dirty="0"/>
          </a:p>
          <a:p>
            <a:r>
              <a:rPr lang="en-GB" dirty="0"/>
              <a:t>	your rebuke has crushed your people,</a:t>
            </a:r>
            <a:endParaRPr lang="en-NZ" dirty="0"/>
          </a:p>
          <a:p>
            <a:r>
              <a:rPr lang="en-GB" dirty="0"/>
              <a:t>		and they perish in your ire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3600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11.</a:t>
            </a:r>
            <a:r>
              <a:rPr lang="en-NZ" altLang="en-US" dirty="0" smtClean="0"/>
              <a:t>	</a:t>
            </a:r>
            <a:r>
              <a:rPr lang="en-GB" dirty="0"/>
              <a:t>Let your hand be placed in blessing</a:t>
            </a:r>
            <a:endParaRPr lang="en-NZ" dirty="0"/>
          </a:p>
          <a:p>
            <a:r>
              <a:rPr lang="en-GB" dirty="0"/>
              <a:t>		on the man at your right hand –</a:t>
            </a:r>
            <a:endParaRPr lang="en-NZ" dirty="0"/>
          </a:p>
          <a:p>
            <a:r>
              <a:rPr lang="en-GB" dirty="0"/>
              <a:t>	on the son of man you’ve chosen,</a:t>
            </a:r>
            <a:endParaRPr lang="en-NZ" dirty="0"/>
          </a:p>
          <a:p>
            <a:r>
              <a:rPr lang="en-GB" dirty="0"/>
              <a:t>		whom alone you caused to stand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48373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12.</a:t>
            </a:r>
            <a:r>
              <a:rPr lang="en-NZ" altLang="en-US" dirty="0" smtClean="0"/>
              <a:t>	</a:t>
            </a:r>
            <a:r>
              <a:rPr lang="en-GB" dirty="0"/>
              <a:t>Then we will not wander from you,</a:t>
            </a:r>
            <a:endParaRPr lang="en-NZ" dirty="0"/>
          </a:p>
          <a:p>
            <a:r>
              <a:rPr lang="en-GB" dirty="0"/>
              <a:t>		turning from you to our shame.</a:t>
            </a:r>
            <a:endParaRPr lang="en-NZ" dirty="0"/>
          </a:p>
          <a:p>
            <a:r>
              <a:rPr lang="en-GB" dirty="0"/>
              <a:t>	Strengthen us, revive and heal us;</a:t>
            </a:r>
            <a:endParaRPr lang="en-NZ" dirty="0"/>
          </a:p>
          <a:p>
            <a:r>
              <a:rPr lang="en-GB" dirty="0"/>
              <a:t>		then we’ll call upon your name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35309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13.</a:t>
            </a:r>
            <a:r>
              <a:rPr lang="en-NZ" altLang="en-US" dirty="0" smtClean="0"/>
              <a:t>	</a:t>
            </a:r>
            <a:r>
              <a:rPr lang="en-GB" dirty="0"/>
              <a:t>Look on us,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God Almighty;</a:t>
            </a:r>
            <a:endParaRPr lang="en-NZ" dirty="0"/>
          </a:p>
          <a:p>
            <a:r>
              <a:rPr lang="en-GB" dirty="0"/>
              <a:t>		let us see your glory bright.</a:t>
            </a:r>
            <a:endParaRPr lang="en-NZ" dirty="0"/>
          </a:p>
          <a:p>
            <a:r>
              <a:rPr lang="en-GB" dirty="0"/>
              <a:t>	Turn us once again toward you;</a:t>
            </a:r>
            <a:endParaRPr lang="en-NZ" dirty="0"/>
          </a:p>
          <a:p>
            <a:r>
              <a:rPr lang="en-GB" dirty="0"/>
              <a:t>		come and save us, give us light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80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2003, alt.</a:t>
            </a:r>
            <a:endParaRPr lang="en-NZ" sz="1000" dirty="0"/>
          </a:p>
          <a:p>
            <a:pPr algn="r"/>
            <a:r>
              <a:rPr lang="en-GB" sz="1000" dirty="0"/>
              <a:t>Tune: John </a:t>
            </a:r>
            <a:r>
              <a:rPr lang="en-GB" sz="1000" dirty="0" err="1"/>
              <a:t>Stainer</a:t>
            </a:r>
            <a:r>
              <a:rPr lang="en-GB" sz="1000" dirty="0"/>
              <a:t>, </a:t>
            </a:r>
            <a:r>
              <a:rPr lang="en-GB" sz="1000" dirty="0" smtClean="0"/>
              <a:t>1889</a:t>
            </a:r>
            <a:endParaRPr lang="en-NZ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Shine on Benjamin, Manasseh,</a:t>
            </a:r>
            <a:endParaRPr lang="en-NZ" dirty="0"/>
          </a:p>
          <a:p>
            <a:r>
              <a:rPr lang="en-GB" dirty="0"/>
              <a:t>		and for Ephraim rouse your might!</a:t>
            </a:r>
            <a:endParaRPr lang="en-NZ" dirty="0"/>
          </a:p>
          <a:p>
            <a:r>
              <a:rPr lang="en-GB" dirty="0"/>
              <a:t>	Turn us once again toward you;</a:t>
            </a:r>
            <a:endParaRPr lang="en-NZ" dirty="0"/>
          </a:p>
          <a:p>
            <a:r>
              <a:rPr lang="en-GB" dirty="0"/>
              <a:t>		come and save us, give us light</a:t>
            </a:r>
            <a:r>
              <a:rPr lang="en-GB" dirty="0" smtClean="0"/>
              <a:t>!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God, the Lord Almighty,</a:t>
            </a:r>
            <a:endParaRPr lang="en-NZ" dirty="0"/>
          </a:p>
          <a:p>
            <a:r>
              <a:rPr lang="en-GB" dirty="0"/>
              <a:t>		all our prayers you do not hear.</a:t>
            </a:r>
            <a:endParaRPr lang="en-NZ" dirty="0"/>
          </a:p>
          <a:p>
            <a:r>
              <a:rPr lang="en-GB" dirty="0"/>
              <a:t>	How long will your anger smoulder</a:t>
            </a:r>
            <a:endParaRPr lang="en-NZ" dirty="0"/>
          </a:p>
          <a:p>
            <a:r>
              <a:rPr lang="en-GB" dirty="0"/>
              <a:t>		and our enemies still jeer</a:t>
            </a:r>
            <a:r>
              <a:rPr lang="en-GB" dirty="0" smtClean="0"/>
              <a:t>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2788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You have fed us bread of sorrow;</a:t>
            </a:r>
            <a:endParaRPr lang="en-NZ" dirty="0"/>
          </a:p>
          <a:p>
            <a:r>
              <a:rPr lang="en-GB" dirty="0"/>
              <a:t>		tears in plenty we must shed.</a:t>
            </a:r>
            <a:endParaRPr lang="en-NZ" dirty="0"/>
          </a:p>
          <a:p>
            <a:r>
              <a:rPr lang="en-GB" dirty="0"/>
              <a:t>	We are now before our neighbours</a:t>
            </a:r>
            <a:endParaRPr lang="en-NZ" dirty="0"/>
          </a:p>
          <a:p>
            <a:r>
              <a:rPr lang="en-GB" dirty="0"/>
              <a:t>		humbled and discredited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33401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Look on us, O God Almighty;</a:t>
            </a:r>
            <a:endParaRPr lang="en-NZ" dirty="0"/>
          </a:p>
          <a:p>
            <a:r>
              <a:rPr lang="en-GB" dirty="0"/>
              <a:t>		let us see your glory bright.</a:t>
            </a:r>
            <a:endParaRPr lang="en-NZ" dirty="0"/>
          </a:p>
          <a:p>
            <a:r>
              <a:rPr lang="en-GB" dirty="0"/>
              <a:t>	Turn us once again toward you;</a:t>
            </a:r>
            <a:endParaRPr lang="en-NZ" dirty="0"/>
          </a:p>
          <a:p>
            <a:r>
              <a:rPr lang="en-GB" dirty="0"/>
              <a:t>		come and save us, give us light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3662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Once you brought a vine from Egypt,</a:t>
            </a:r>
            <a:endParaRPr lang="en-NZ" dirty="0"/>
          </a:p>
          <a:p>
            <a:r>
              <a:rPr lang="en-GB" dirty="0"/>
              <a:t>		drove out kings with mighty hand,</a:t>
            </a:r>
            <a:endParaRPr lang="en-NZ" dirty="0"/>
          </a:p>
          <a:p>
            <a:r>
              <a:rPr lang="en-GB" dirty="0"/>
              <a:t>	set the vine in ground made ready;</a:t>
            </a:r>
            <a:endParaRPr lang="en-NZ" dirty="0"/>
          </a:p>
          <a:p>
            <a:r>
              <a:rPr lang="en-GB" dirty="0"/>
              <a:t>		it took root and filled the land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5516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7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So its branches clothed the mountains,</a:t>
            </a:r>
            <a:endParaRPr lang="en-NZ" dirty="0"/>
          </a:p>
          <a:p>
            <a:r>
              <a:rPr lang="en-GB" dirty="0"/>
              <a:t>		shading </a:t>
            </a:r>
            <a:r>
              <a:rPr lang="en-GB" dirty="0" err="1"/>
              <a:t>ev’ry</a:t>
            </a:r>
            <a:r>
              <a:rPr lang="en-GB" dirty="0"/>
              <a:t> cedar tree,</a:t>
            </a:r>
            <a:endParaRPr lang="en-NZ" dirty="0"/>
          </a:p>
          <a:p>
            <a:r>
              <a:rPr lang="en-GB" dirty="0"/>
              <a:t>	spreading from the great Euphrates</a:t>
            </a:r>
            <a:endParaRPr lang="en-NZ" dirty="0"/>
          </a:p>
          <a:p>
            <a:r>
              <a:rPr lang="en-GB" dirty="0"/>
              <a:t>		to the mighty western Sea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86168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8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Why did you break down its fences,</a:t>
            </a:r>
            <a:endParaRPr lang="en-NZ" dirty="0"/>
          </a:p>
          <a:p>
            <a:r>
              <a:rPr lang="en-GB" dirty="0"/>
              <a:t>		so that all may pluck its fruit?</a:t>
            </a:r>
            <a:endParaRPr lang="en-NZ" dirty="0"/>
          </a:p>
          <a:p>
            <a:r>
              <a:rPr lang="en-GB" dirty="0"/>
              <a:t>	Creatures of the field devour it;</a:t>
            </a:r>
            <a:endParaRPr lang="en-NZ" dirty="0"/>
          </a:p>
          <a:p>
            <a:r>
              <a:rPr lang="en-GB" dirty="0"/>
              <a:t>		wild boars tear it from the root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35127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9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Turn to us, O God Almighty,</a:t>
            </a:r>
            <a:endParaRPr lang="en-NZ" dirty="0"/>
          </a:p>
          <a:p>
            <a:r>
              <a:rPr lang="en-GB" dirty="0"/>
              <a:t>		look and see from </a:t>
            </a:r>
            <a:r>
              <a:rPr lang="en-GB" dirty="0" err="1"/>
              <a:t>heav’n</a:t>
            </a:r>
            <a:r>
              <a:rPr lang="en-GB" dirty="0"/>
              <a:t> above!</a:t>
            </a:r>
            <a:endParaRPr lang="en-NZ" dirty="0"/>
          </a:p>
          <a:p>
            <a:r>
              <a:rPr lang="en-GB" dirty="0"/>
              <a:t>	Tend this vine your hand has planted</a:t>
            </a:r>
            <a:endParaRPr lang="en-NZ" dirty="0"/>
          </a:p>
          <a:p>
            <a:r>
              <a:rPr lang="en-GB" dirty="0"/>
              <a:t>		and the son you raised in love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308614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</TotalTime>
  <Words>63</Words>
  <Application>Microsoft Office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2014-02-19T06:47:44Z</dcterms:created>
  <dcterms:modified xsi:type="dcterms:W3CDTF">2014-02-19T06:53:06Z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