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1D6377C-A89C-4404-9F6B-E2E5FAD36955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6CC720-8DEC-4B80-96DB-5CF6A8CF769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6542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D355B3A-5158-4B77-970B-61CA3137421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86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A90F7D-5677-4944-B7B4-93D6E16FAA9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348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4303C8-95C2-4DC4-9A5E-7DB8A20E26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826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587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7DB5D1-D28A-46DE-832E-190D1D0E0C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629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18ED5E-AB0E-4455-8DCC-12765EADA9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749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2DC8D5-0DA5-47F3-AA17-3869290C8B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54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A92B4D-4890-48DA-A3E2-E3128D454D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70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B53307-B63E-417D-8182-DC75E174AE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6218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696599-03CB-4C86-8F6D-B6EB234091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181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86D3DB-1EEA-410D-A3E1-FFF91365300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57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Sing a</a:t>
            </a:r>
            <a:r>
              <a:rPr lang="en-GB" b="1" dirty="0">
                <a:solidFill>
                  <a:srgbClr val="FFFF00"/>
                </a:solidFill>
              </a:rPr>
              <a:t> psalm of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joy</a:t>
            </a:r>
            <a:r>
              <a:rPr lang="en-GB" b="1" dirty="0">
                <a:solidFill>
                  <a:srgbClr val="FFFF00"/>
                </a:solidFill>
              </a:rPr>
              <a:t>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Shout in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cele</a:t>
            </a:r>
            <a:r>
              <a:rPr lang="en-GB" b="1" dirty="0">
                <a:latin typeface="Arial Black" panose="020B0A04020102020204" pitchFamily="34" charset="0"/>
              </a:rPr>
              <a:t>bration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Let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tambou</a:t>
            </a:r>
            <a:r>
              <a:rPr lang="en-GB" b="1" dirty="0">
                <a:latin typeface="Arial Black" panose="020B0A04020102020204" pitchFamily="34" charset="0"/>
              </a:rPr>
              <a:t>rine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and the </a:t>
            </a:r>
            <a:r>
              <a:rPr lang="en-GB" b="1" dirty="0">
                <a:latin typeface="Arial Black" panose="020B0A04020102020204" pitchFamily="34" charset="0"/>
              </a:rPr>
              <a:t>trumpet bring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praises </a:t>
            </a:r>
            <a:r>
              <a:rPr lang="en-GB" b="1" dirty="0">
                <a:latin typeface="Arial Black" panose="020B0A04020102020204" pitchFamily="34" charset="0"/>
              </a:rPr>
              <a:t>to our King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for his great sal</a:t>
            </a:r>
            <a:r>
              <a:rPr lang="en-GB" b="1" dirty="0">
                <a:latin typeface="Arial Black" panose="020B0A04020102020204" pitchFamily="34" charset="0"/>
              </a:rPr>
              <a:t>vation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81b]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Sound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festal </a:t>
            </a:r>
            <a:r>
              <a:rPr lang="en-GB" b="1" dirty="0">
                <a:latin typeface="Arial Black" panose="020B0A04020102020204" pitchFamily="34" charset="0"/>
              </a:rPr>
              <a:t>horn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your thanks</a:t>
            </a:r>
            <a:r>
              <a:rPr lang="en-GB" dirty="0"/>
              <a:t>giving </a:t>
            </a:r>
            <a:r>
              <a:rPr lang="en-GB" b="1" dirty="0">
                <a:latin typeface="Arial Black" panose="020B0A04020102020204" pitchFamily="34" charset="0"/>
              </a:rPr>
              <a:t>voicing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Praise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L</a:t>
            </a:r>
            <a:r>
              <a:rPr lang="en-NZ" sz="2400" cap="all" dirty="0" err="1"/>
              <a:t>ord</a:t>
            </a:r>
            <a:r>
              <a:rPr lang="en-NZ" dirty="0"/>
              <a:t> </a:t>
            </a:r>
            <a:r>
              <a:rPr lang="en-GB" dirty="0"/>
              <a:t>your </a:t>
            </a:r>
            <a:r>
              <a:rPr lang="en-GB" b="1" dirty="0">
                <a:latin typeface="Arial Black" panose="020B0A04020102020204" pitchFamily="34" charset="0"/>
              </a:rPr>
              <a:t>God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as he </a:t>
            </a:r>
            <a:r>
              <a:rPr lang="en-GB" b="1" dirty="0">
                <a:latin typeface="Arial Black" panose="020B0A04020102020204" pitchFamily="34" charset="0"/>
              </a:rPr>
              <a:t>did command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when from </a:t>
            </a:r>
            <a:r>
              <a:rPr lang="en-GB" b="1" dirty="0">
                <a:latin typeface="Arial Black" panose="020B0A04020102020204" pitchFamily="34" charset="0"/>
              </a:rPr>
              <a:t>Egypt’s land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you came forth re</a:t>
            </a:r>
            <a:r>
              <a:rPr lang="en-GB" b="1" dirty="0">
                <a:latin typeface="Arial Black" panose="020B0A04020102020204" pitchFamily="34" charset="0"/>
              </a:rPr>
              <a:t>joicing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</a:t>
            </a:r>
            <a:r>
              <a:rPr lang="en-GB" b="1" dirty="0">
                <a:latin typeface="Arial Black" panose="020B0A04020102020204" pitchFamily="34" charset="0"/>
              </a:rPr>
              <a:t>When in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need you </a:t>
            </a:r>
            <a:r>
              <a:rPr lang="en-GB" b="1" dirty="0">
                <a:latin typeface="Arial Black" panose="020B0A04020102020204" pitchFamily="34" charset="0"/>
              </a:rPr>
              <a:t>cried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 was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near and </a:t>
            </a:r>
            <a:r>
              <a:rPr lang="en-GB" b="1" dirty="0">
                <a:latin typeface="Arial Black" panose="020B0A04020102020204" pitchFamily="34" charset="0"/>
              </a:rPr>
              <a:t>saved you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From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cloud I </a:t>
            </a:r>
            <a:r>
              <a:rPr lang="en-GB" b="1" dirty="0">
                <a:latin typeface="Arial Black" panose="020B0A04020102020204" pitchFamily="34" charset="0"/>
              </a:rPr>
              <a:t>spoke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answered </a:t>
            </a:r>
            <a:r>
              <a:rPr lang="en-GB" b="1" dirty="0">
                <a:latin typeface="Arial Black" panose="020B0A04020102020204" pitchFamily="34" charset="0"/>
              </a:rPr>
              <a:t>your request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Meri</a:t>
            </a:r>
            <a:r>
              <a:rPr lang="en-GB" b="1" dirty="0" err="1">
                <a:latin typeface="Arial Black" panose="020B0A04020102020204" pitchFamily="34" charset="0"/>
              </a:rPr>
              <a:t>bah</a:t>
            </a:r>
            <a:r>
              <a:rPr lang="en-GB" b="1" dirty="0">
                <a:latin typeface="Arial Black" panose="020B0A04020102020204" pitchFamily="34" charset="0"/>
              </a:rPr>
              <a:t> the test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I did not for</a:t>
            </a:r>
            <a:r>
              <a:rPr lang="en-GB" b="1" dirty="0">
                <a:latin typeface="Arial Black" panose="020B0A04020102020204" pitchFamily="34" charset="0"/>
              </a:rPr>
              <a:t>sake you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7879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</a:t>
            </a:r>
            <a:r>
              <a:rPr lang="en-GB" b="1" dirty="0">
                <a:latin typeface="Arial Black" panose="020B0A04020102020204" pitchFamily="34" charset="0"/>
              </a:rPr>
              <a:t>O my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people, </a:t>
            </a:r>
            <a:r>
              <a:rPr lang="en-GB" b="1" dirty="0">
                <a:latin typeface="Arial Black" panose="020B0A04020102020204" pitchFamily="34" charset="0"/>
              </a:rPr>
              <a:t>hear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when I</a:t>
            </a:r>
            <a:r>
              <a:rPr lang="en-GB" dirty="0"/>
              <a:t> call you, </a:t>
            </a:r>
            <a:r>
              <a:rPr lang="en-GB" b="1" dirty="0">
                <a:latin typeface="Arial Black" panose="020B0A04020102020204" pitchFamily="34" charset="0"/>
              </a:rPr>
              <a:t>listen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Choose no</a:t>
            </a:r>
            <a:r>
              <a:rPr lang="en-GB" dirty="0"/>
              <a:t> foreign </a:t>
            </a:r>
            <a:r>
              <a:rPr lang="en-GB" b="1" dirty="0">
                <a:latin typeface="Arial Black" panose="020B0A04020102020204" pitchFamily="34" charset="0"/>
              </a:rPr>
              <a:t>god</a:t>
            </a:r>
            <a:r>
              <a:rPr lang="en-GB" dirty="0"/>
              <a:t> –</a:t>
            </a:r>
            <a:endParaRPr lang="en-NZ" dirty="0"/>
          </a:p>
          <a:p>
            <a:r>
              <a:rPr lang="en-GB" dirty="0"/>
              <a:t>	listen </a:t>
            </a:r>
            <a:r>
              <a:rPr lang="en-GB" b="1" dirty="0">
                <a:latin typeface="Arial Black" panose="020B0A04020102020204" pitchFamily="34" charset="0"/>
              </a:rPr>
              <a:t>to my plea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Have no </a:t>
            </a:r>
            <a:r>
              <a:rPr lang="en-GB" b="1" dirty="0">
                <a:latin typeface="Arial Black" panose="020B0A04020102020204" pitchFamily="34" charset="0"/>
              </a:rPr>
              <a:t>god but me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come and be for</a:t>
            </a:r>
            <a:r>
              <a:rPr lang="en-GB" b="1" dirty="0">
                <a:latin typeface="Arial Black" panose="020B0A04020102020204" pitchFamily="34" charset="0"/>
              </a:rPr>
              <a:t>given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497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“</a:t>
            </a:r>
            <a:r>
              <a:rPr lang="en-GB" b="1" dirty="0">
                <a:latin typeface="Arial Black" panose="020B0A04020102020204" pitchFamily="34" charset="0"/>
              </a:rPr>
              <a:t>I,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L</a:t>
            </a:r>
            <a:r>
              <a:rPr lang="en-NZ" sz="2400" cap="all" dirty="0" err="1"/>
              <a:t>ord</a:t>
            </a:r>
            <a:r>
              <a:rPr lang="en-GB" dirty="0"/>
              <a:t> your </a:t>
            </a:r>
            <a:r>
              <a:rPr lang="en-GB" b="1" dirty="0">
                <a:latin typeface="Arial Black" panose="020B0A04020102020204" pitchFamily="34" charset="0"/>
              </a:rPr>
              <a:t>God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brought you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out of </a:t>
            </a:r>
            <a:r>
              <a:rPr lang="en-GB" b="1" dirty="0">
                <a:latin typeface="Arial Black" panose="020B0A04020102020204" pitchFamily="34" charset="0"/>
              </a:rPr>
              <a:t>Egypt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 re</a:t>
            </a:r>
            <a:r>
              <a:rPr lang="en-GB" dirty="0"/>
              <a:t>moved your </a:t>
            </a:r>
            <a:r>
              <a:rPr lang="en-GB" b="1" dirty="0">
                <a:latin typeface="Arial Black" panose="020B0A04020102020204" pitchFamily="34" charset="0"/>
              </a:rPr>
              <a:t>yoke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all your </a:t>
            </a:r>
            <a:r>
              <a:rPr lang="en-GB" b="1" dirty="0">
                <a:latin typeface="Arial Black" panose="020B0A04020102020204" pitchFamily="34" charset="0"/>
              </a:rPr>
              <a:t>needs supplied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Open </a:t>
            </a:r>
            <a:r>
              <a:rPr lang="en-GB" b="1" dirty="0">
                <a:latin typeface="Arial Black" panose="020B0A04020102020204" pitchFamily="34" charset="0"/>
              </a:rPr>
              <a:t>your mouth wide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surely I will </a:t>
            </a:r>
            <a:r>
              <a:rPr lang="en-GB" b="1" dirty="0">
                <a:latin typeface="Arial Black" panose="020B0A04020102020204" pitchFamily="34" charset="0"/>
              </a:rPr>
              <a:t>fill it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957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</a:t>
            </a:r>
            <a:r>
              <a:rPr lang="en-GB" b="1" dirty="0">
                <a:latin typeface="Arial Black" panose="020B0A04020102020204" pitchFamily="34" charset="0"/>
              </a:rPr>
              <a:t>Oh, that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Isra</a:t>
            </a:r>
            <a:r>
              <a:rPr lang="en-GB" b="1" dirty="0">
                <a:latin typeface="Arial Black" panose="020B0A04020102020204" pitchFamily="34" charset="0"/>
              </a:rPr>
              <a:t>el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would but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hear my </a:t>
            </a:r>
            <a:r>
              <a:rPr lang="en-GB" b="1" dirty="0">
                <a:latin typeface="Arial Black" panose="020B0A04020102020204" pitchFamily="34" charset="0"/>
              </a:rPr>
              <a:t>pleading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Oh, that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they would </a:t>
            </a:r>
            <a:r>
              <a:rPr lang="en-GB" b="1" dirty="0">
                <a:latin typeface="Arial Black" panose="020B0A04020102020204" pitchFamily="34" charset="0"/>
              </a:rPr>
              <a:t>turn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walk up</a:t>
            </a:r>
            <a:r>
              <a:rPr lang="en-GB" b="1" dirty="0">
                <a:latin typeface="Arial Black" panose="020B0A04020102020204" pitchFamily="34" charset="0"/>
              </a:rPr>
              <a:t>on my path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I would </a:t>
            </a:r>
            <a:r>
              <a:rPr lang="en-GB" b="1" dirty="0">
                <a:latin typeface="Arial Black" panose="020B0A04020102020204" pitchFamily="34" charset="0"/>
              </a:rPr>
              <a:t>pour my wrath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on their foes un</a:t>
            </a:r>
            <a:r>
              <a:rPr lang="en-GB" b="1" dirty="0">
                <a:latin typeface="Arial Black" panose="020B0A04020102020204" pitchFamily="34" charset="0"/>
              </a:rPr>
              <a:t>heeding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24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“</a:t>
            </a:r>
            <a:r>
              <a:rPr lang="en-GB" b="1" dirty="0">
                <a:latin typeface="Arial Black" panose="020B0A04020102020204" pitchFamily="34" charset="0"/>
              </a:rPr>
              <a:t>With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finest </a:t>
            </a:r>
            <a:r>
              <a:rPr lang="en-GB" b="1" dirty="0">
                <a:latin typeface="Arial Black" panose="020B0A04020102020204" pitchFamily="34" charset="0"/>
              </a:rPr>
              <a:t>wheat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I, your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L</a:t>
            </a:r>
            <a:r>
              <a:rPr lang="en-NZ" sz="2400" cap="all" dirty="0" err="1"/>
              <a:t>ord</a:t>
            </a:r>
            <a:r>
              <a:rPr lang="en-GB" dirty="0"/>
              <a:t>, would </a:t>
            </a:r>
            <a:r>
              <a:rPr lang="en-GB" b="1" dirty="0">
                <a:latin typeface="Arial Black" panose="020B0A04020102020204" pitchFamily="34" charset="0"/>
              </a:rPr>
              <a:t>feed you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Honey</a:t>
            </a:r>
            <a:r>
              <a:rPr lang="en-GB" dirty="0"/>
              <a:t> from the </a:t>
            </a:r>
            <a:r>
              <a:rPr lang="en-GB" b="1" dirty="0">
                <a:latin typeface="Arial Black" panose="020B0A04020102020204" pitchFamily="34" charset="0"/>
              </a:rPr>
              <a:t>rock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I would </a:t>
            </a:r>
            <a:r>
              <a:rPr lang="en-GB" b="1" dirty="0">
                <a:latin typeface="Arial Black" panose="020B0A04020102020204" pitchFamily="34" charset="0"/>
              </a:rPr>
              <a:t>gladly give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that you </a:t>
            </a:r>
            <a:r>
              <a:rPr lang="en-GB" b="1" dirty="0">
                <a:latin typeface="Arial Black" panose="020B0A04020102020204" pitchFamily="34" charset="0"/>
              </a:rPr>
              <a:t>all might live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Hear me, O my </a:t>
            </a:r>
            <a:r>
              <a:rPr lang="en-GB" b="1" dirty="0">
                <a:latin typeface="Arial Black" panose="020B0A04020102020204" pitchFamily="34" charset="0"/>
              </a:rPr>
              <a:t>people</a:t>
            </a:r>
            <a:r>
              <a:rPr lang="en-GB" b="1" dirty="0" smtClean="0"/>
              <a:t>.</a:t>
            </a:r>
            <a:r>
              <a:rPr lang="en-GB" dirty="0" smtClean="0"/>
              <a:t>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8068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81b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</a:t>
            </a:r>
            <a:r>
              <a:rPr lang="en-NZ" altLang="en-US" sz="1000">
                <a:solidFill>
                  <a:srgbClr val="FF0000"/>
                </a:solidFill>
              </a:rPr>
              <a:t># </a:t>
            </a:r>
            <a:r>
              <a:rPr lang="en-NZ" altLang="en-US" sz="1000" smtClean="0">
                <a:solidFill>
                  <a:srgbClr val="FF0000"/>
                </a:solidFill>
              </a:rPr>
              <a:t>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(#468902)</a:t>
            </a:r>
            <a:endParaRPr lang="en-NZ" sz="1000" i="1" dirty="0"/>
          </a:p>
          <a:p>
            <a:pPr algn="r"/>
            <a:r>
              <a:rPr lang="en-GB" sz="1000" dirty="0"/>
              <a:t>Text: Marie J. Post, 1984, </a:t>
            </a:r>
            <a:r>
              <a:rPr lang="en-GB" sz="1000" i="1" dirty="0"/>
              <a:t>Psalter Hymnal</a:t>
            </a:r>
            <a:r>
              <a:rPr lang="en-GB" sz="1000" dirty="0"/>
              <a:t>, 1987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1562; harm. Dale </a:t>
            </a:r>
            <a:r>
              <a:rPr lang="en-GB" sz="1000" dirty="0" err="1"/>
              <a:t>Grotenhuis</a:t>
            </a:r>
            <a:r>
              <a:rPr lang="en-GB" sz="1000" dirty="0"/>
              <a:t>, 1985</a:t>
            </a:r>
            <a:endParaRPr lang="en-NZ" sz="1000" dirty="0"/>
          </a:p>
          <a:p>
            <a:pPr algn="r"/>
            <a:r>
              <a:rPr lang="en-GB" sz="1000" dirty="0"/>
              <a:t>Text and harmonisation © Faith Alive Christian Resources, 1987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76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2014-02-19T06:55:18Z</dcterms:created>
  <dcterms:modified xsi:type="dcterms:W3CDTF">2014-04-03T09:13:09Z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