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FE548F0-4926-45CC-8579-6ECD0DA8E79E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3A9E3A-9134-45C0-90E8-70B7123BA25A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617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8699E40B-5229-497F-9755-90820F05EF8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3148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03D0624-79DD-4E3D-A5A0-4806BD66F24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3481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3E51329-CA85-4F91-B370-491DDC50C1B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7312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5838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6582A1D-42AD-4B50-871A-1A9906AC77B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9541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8603A42-F476-4147-9295-F5A009949FA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2247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664039-2C70-46DB-B33E-E70B6BBEA9B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0027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0A2A9E-30D0-4C63-B6C4-D223500B374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2778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2E34557-2684-42BF-8D78-CD62D0F8CDC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66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2349267-56BD-461A-B248-424AE852B09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800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AA027D4-5BE5-46C6-AE82-73D722624A5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8864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There where the judges gather,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 greater takes his seat;</a:t>
            </a:r>
            <a:endParaRPr lang="en-NZ" dirty="0"/>
          </a:p>
          <a:p>
            <a:r>
              <a:rPr lang="en-GB" dirty="0"/>
              <a:t>		“How long,” he asks the judges,</a:t>
            </a:r>
            <a:endParaRPr lang="en-NZ" dirty="0"/>
          </a:p>
          <a:p>
            <a:r>
              <a:rPr lang="en-GB" dirty="0"/>
              <a:t>		“will you pronounce deceit?</a:t>
            </a:r>
            <a:endParaRPr lang="en-NZ" dirty="0"/>
          </a:p>
          <a:p>
            <a:r>
              <a:rPr lang="en-GB" dirty="0"/>
              <a:t>	How long show special favour</a:t>
            </a:r>
            <a:endParaRPr lang="en-NZ" dirty="0"/>
          </a:p>
          <a:p>
            <a:r>
              <a:rPr lang="en-GB" dirty="0"/>
              <a:t>		to those of ill repute?</a:t>
            </a:r>
            <a:endParaRPr lang="en-NZ" dirty="0"/>
          </a:p>
          <a:p>
            <a:r>
              <a:rPr lang="en-GB" dirty="0"/>
              <a:t>		How long neglect the orphaned,</a:t>
            </a:r>
            <a:endParaRPr lang="en-NZ" dirty="0"/>
          </a:p>
          <a:p>
            <a:r>
              <a:rPr lang="en-GB" dirty="0"/>
              <a:t>		the poor and destitute</a:t>
            </a:r>
            <a:r>
              <a:rPr lang="en-GB" dirty="0" smtClean="0"/>
              <a:t>?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82]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“Deal justly with the needy,</a:t>
            </a:r>
            <a:endParaRPr lang="en-NZ" dirty="0"/>
          </a:p>
          <a:p>
            <a:r>
              <a:rPr lang="en-GB" dirty="0"/>
              <a:t>		protect the fatherless,</a:t>
            </a:r>
            <a:endParaRPr lang="en-NZ" dirty="0"/>
          </a:p>
          <a:p>
            <a:r>
              <a:rPr lang="en-GB" dirty="0"/>
              <a:t>		deliver the afflicted</a:t>
            </a:r>
            <a:endParaRPr lang="en-NZ" dirty="0"/>
          </a:p>
          <a:p>
            <a:r>
              <a:rPr lang="en-GB" dirty="0"/>
              <a:t>		from those who would oppress.</a:t>
            </a:r>
            <a:endParaRPr lang="en-NZ" dirty="0"/>
          </a:p>
          <a:p>
            <a:r>
              <a:rPr lang="en-GB" dirty="0"/>
              <a:t>	But you are wholly blinded,</a:t>
            </a:r>
            <a:endParaRPr lang="en-NZ" dirty="0"/>
          </a:p>
          <a:p>
            <a:r>
              <a:rPr lang="en-GB" dirty="0"/>
              <a:t>		you do not understand;</a:t>
            </a:r>
            <a:endParaRPr lang="en-NZ" dirty="0"/>
          </a:p>
          <a:p>
            <a:r>
              <a:rPr lang="en-GB" dirty="0"/>
              <a:t>		therefore foundations totter,</a:t>
            </a:r>
            <a:endParaRPr lang="en-NZ" dirty="0"/>
          </a:p>
          <a:p>
            <a:r>
              <a:rPr lang="en-GB" dirty="0"/>
              <a:t>		injustice rocks the land</a:t>
            </a:r>
            <a:r>
              <a:rPr lang="en-GB" dirty="0" smtClean="0"/>
              <a:t>.”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God speaks: “I named you rulers,</a:t>
            </a:r>
            <a:endParaRPr lang="en-NZ" dirty="0"/>
          </a:p>
          <a:p>
            <a:r>
              <a:rPr lang="en-GB" dirty="0"/>
              <a:t>		sons of the Most High God;</a:t>
            </a:r>
            <a:endParaRPr lang="en-NZ" dirty="0"/>
          </a:p>
          <a:p>
            <a:r>
              <a:rPr lang="en-GB" dirty="0"/>
              <a:t>		but you shall die as mortals</a:t>
            </a:r>
            <a:endParaRPr lang="en-NZ" dirty="0"/>
          </a:p>
          <a:p>
            <a:r>
              <a:rPr lang="en-GB" dirty="0"/>
              <a:t>		and perish by my rod.”</a:t>
            </a:r>
            <a:endParaRPr lang="en-NZ" dirty="0"/>
          </a:p>
          <a:p>
            <a:r>
              <a:rPr lang="en-GB" dirty="0"/>
              <a:t>	Arise, O God, in judgment,</a:t>
            </a:r>
            <a:endParaRPr lang="en-NZ" dirty="0"/>
          </a:p>
          <a:p>
            <a:r>
              <a:rPr lang="en-GB" dirty="0"/>
              <a:t>		your </a:t>
            </a:r>
            <a:r>
              <a:rPr lang="en-GB" dirty="0" err="1"/>
              <a:t>sov’reignty</a:t>
            </a:r>
            <a:r>
              <a:rPr lang="en-GB" dirty="0"/>
              <a:t> make known;</a:t>
            </a:r>
            <a:endParaRPr lang="en-NZ" dirty="0"/>
          </a:p>
          <a:p>
            <a:r>
              <a:rPr lang="en-GB" dirty="0"/>
              <a:t>		for yours are all the nations,</a:t>
            </a:r>
            <a:endParaRPr lang="en-NZ" dirty="0"/>
          </a:p>
          <a:p>
            <a:r>
              <a:rPr lang="en-GB" dirty="0"/>
              <a:t>		the peoples are your own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82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Henry </a:t>
            </a:r>
            <a:r>
              <a:rPr lang="en-GB" sz="1000" dirty="0" err="1"/>
              <a:t>Zylstra</a:t>
            </a:r>
            <a:r>
              <a:rPr lang="en-GB" sz="1000" dirty="0"/>
              <a:t>, 1953, alt.</a:t>
            </a:r>
            <a:endParaRPr lang="en-NZ" sz="1000" dirty="0"/>
          </a:p>
          <a:p>
            <a:pPr algn="r"/>
            <a:r>
              <a:rPr lang="en-GB" sz="1000" dirty="0"/>
              <a:t>Tune: William Lloyd, 1840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33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2014-02-19T07:01:52Z</dcterms:created>
  <dcterms:modified xsi:type="dcterms:W3CDTF">2014-02-19T07:03:08Z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