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12AF4D-C377-4488-8E9C-225762D0B3EF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96676C-DC2E-4EB7-AB57-09D9ABE7B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550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D84CF0B-C8F5-456D-947A-58259610F1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31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864D40-9699-41E1-8BAC-FDC2D9F86D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995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C0595F-1D5C-47F5-816E-DC74DFAB72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94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97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89D832-6A83-4584-9612-B65305A5BE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31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FA6761-C056-40DE-83D9-95A616D29E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03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8E4061-E417-4E66-AFBF-B2EBEF1CB6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66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5A6538-77EE-4154-B711-75705115D2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050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34F35F-A8C6-457A-8BFC-C49CAAABCA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16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FC505D-78DD-4E52-A5C5-7BE1539A62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27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B42DCC-6DF6-4F16-860A-2345463362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668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of hosts, how lovely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thy tabernacles are;</a:t>
            </a:r>
            <a:endParaRPr lang="en-NZ" dirty="0"/>
          </a:p>
          <a:p>
            <a:r>
              <a:rPr lang="en-GB" dirty="0"/>
              <a:t>		for them my heart is yearning</a:t>
            </a:r>
            <a:endParaRPr lang="en-NZ" dirty="0"/>
          </a:p>
          <a:p>
            <a:r>
              <a:rPr lang="en-GB" dirty="0"/>
              <a:t>		in banishment afar.</a:t>
            </a:r>
            <a:endParaRPr lang="en-NZ" dirty="0"/>
          </a:p>
          <a:p>
            <a:r>
              <a:rPr lang="en-GB" dirty="0"/>
              <a:t>	My soul is longing, fainting,</a:t>
            </a:r>
            <a:endParaRPr lang="en-NZ" dirty="0"/>
          </a:p>
          <a:p>
            <a:r>
              <a:rPr lang="en-GB" dirty="0"/>
              <a:t>		thy sacred courts to see;</a:t>
            </a:r>
            <a:endParaRPr lang="en-NZ" dirty="0"/>
          </a:p>
          <a:p>
            <a:r>
              <a:rPr lang="en-GB" dirty="0"/>
              <a:t>		my heart and flesh are crying,</a:t>
            </a:r>
            <a:endParaRPr lang="en-NZ" dirty="0"/>
          </a:p>
          <a:p>
            <a:r>
              <a:rPr lang="en-GB" dirty="0"/>
              <a:t>		O living God, for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Beneath thy care the sparrow</a:t>
            </a:r>
            <a:endParaRPr lang="en-NZ" dirty="0"/>
          </a:p>
          <a:p>
            <a:r>
              <a:rPr lang="en-GB" dirty="0"/>
              <a:t>		finds place for peaceful rest;</a:t>
            </a:r>
            <a:endParaRPr lang="en-NZ" dirty="0"/>
          </a:p>
          <a:p>
            <a:r>
              <a:rPr lang="en-GB" dirty="0"/>
              <a:t>		to keep her young in safety</a:t>
            </a:r>
            <a:endParaRPr lang="en-NZ" dirty="0"/>
          </a:p>
          <a:p>
            <a:r>
              <a:rPr lang="en-GB" dirty="0"/>
              <a:t>		the swallow finds a nest;</a:t>
            </a:r>
            <a:endParaRPr lang="en-NZ" dirty="0"/>
          </a:p>
          <a:p>
            <a:r>
              <a:rPr lang="en-GB" dirty="0"/>
              <a:t>	then,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King Almighty,</a:t>
            </a:r>
            <a:endParaRPr lang="en-NZ" dirty="0"/>
          </a:p>
          <a:p>
            <a:r>
              <a:rPr lang="en-GB" dirty="0"/>
              <a:t>		thy love will shelter me;</a:t>
            </a:r>
            <a:endParaRPr lang="en-NZ" dirty="0"/>
          </a:p>
          <a:p>
            <a:r>
              <a:rPr lang="en-GB" dirty="0"/>
              <a:t>		beside thy holy altar</a:t>
            </a:r>
            <a:endParaRPr lang="en-NZ" dirty="0"/>
          </a:p>
          <a:p>
            <a:r>
              <a:rPr lang="en-GB" dirty="0"/>
              <a:t>		my dwelling place shall be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Blest they who dwell in Zion,</a:t>
            </a:r>
            <a:endParaRPr lang="en-NZ" dirty="0"/>
          </a:p>
          <a:p>
            <a:r>
              <a:rPr lang="en-GB" dirty="0"/>
              <a:t>		whose joy and strength thou art;</a:t>
            </a:r>
            <a:endParaRPr lang="en-NZ" dirty="0"/>
          </a:p>
          <a:p>
            <a:r>
              <a:rPr lang="en-GB" dirty="0"/>
              <a:t>		forever they will praise thee,</a:t>
            </a:r>
            <a:endParaRPr lang="en-NZ" dirty="0"/>
          </a:p>
          <a:p>
            <a:r>
              <a:rPr lang="en-GB" dirty="0"/>
              <a:t>		thy ways are in their heart.</a:t>
            </a:r>
            <a:endParaRPr lang="en-NZ" dirty="0"/>
          </a:p>
          <a:p>
            <a:r>
              <a:rPr lang="en-GB" dirty="0"/>
              <a:t>	Though tried, their tears like showers</a:t>
            </a:r>
            <a:endParaRPr lang="en-NZ" dirty="0"/>
          </a:p>
          <a:p>
            <a:r>
              <a:rPr lang="en-GB" dirty="0"/>
              <a:t>		shall fill the springs of peace,</a:t>
            </a:r>
            <a:endParaRPr lang="en-NZ" dirty="0"/>
          </a:p>
          <a:p>
            <a:r>
              <a:rPr lang="en-GB" dirty="0"/>
              <a:t>		and all the way to Zion</a:t>
            </a:r>
            <a:endParaRPr lang="en-NZ" dirty="0"/>
          </a:p>
          <a:p>
            <a:r>
              <a:rPr lang="en-GB" dirty="0"/>
              <a:t>		their strength shall still increase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17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God of hosts, in mercy</a:t>
            </a:r>
            <a:endParaRPr lang="en-NZ" dirty="0"/>
          </a:p>
          <a:p>
            <a:r>
              <a:rPr lang="en-GB" dirty="0"/>
              <a:t>		my supplication hear;</a:t>
            </a:r>
            <a:endParaRPr lang="en-NZ" dirty="0"/>
          </a:p>
          <a:p>
            <a:r>
              <a:rPr lang="en-GB" dirty="0"/>
              <a:t>		almighty and all-faithful,</a:t>
            </a:r>
            <a:endParaRPr lang="en-NZ" dirty="0"/>
          </a:p>
          <a:p>
            <a:r>
              <a:rPr lang="en-GB" dirty="0"/>
              <a:t>		our fathers’ God, give ear.</a:t>
            </a:r>
            <a:endParaRPr lang="en-NZ" dirty="0"/>
          </a:p>
          <a:p>
            <a:r>
              <a:rPr lang="en-GB" dirty="0"/>
              <a:t>	Our shield and great defender,</a:t>
            </a:r>
            <a:endParaRPr lang="en-NZ" dirty="0"/>
          </a:p>
          <a:p>
            <a:r>
              <a:rPr lang="en-GB" dirty="0"/>
              <a:t>		no longer hide thy face,</a:t>
            </a:r>
            <a:endParaRPr lang="en-NZ" dirty="0"/>
          </a:p>
          <a:p>
            <a:r>
              <a:rPr lang="en-GB" dirty="0"/>
              <a:t>		but look upon thy servant,</a:t>
            </a:r>
            <a:endParaRPr lang="en-NZ" dirty="0"/>
          </a:p>
          <a:p>
            <a:r>
              <a:rPr lang="en-GB" dirty="0"/>
              <a:t>		anointed by thy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20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thy blest courts to worship,</a:t>
            </a:r>
            <a:endParaRPr lang="en-NZ" dirty="0"/>
          </a:p>
          <a:p>
            <a:r>
              <a:rPr lang="en-GB" dirty="0"/>
              <a:t>		my God, a single day</a:t>
            </a:r>
            <a:endParaRPr lang="en-NZ" dirty="0"/>
          </a:p>
          <a:p>
            <a:r>
              <a:rPr lang="en-GB" dirty="0"/>
              <a:t>		is better than a thousand</a:t>
            </a:r>
            <a:endParaRPr lang="en-NZ" dirty="0"/>
          </a:p>
          <a:p>
            <a:r>
              <a:rPr lang="en-GB" dirty="0"/>
              <a:t>		while far from thee I stray.</a:t>
            </a:r>
            <a:endParaRPr lang="en-NZ" dirty="0"/>
          </a:p>
          <a:p>
            <a:r>
              <a:rPr lang="en-GB" dirty="0"/>
              <a:t>	Though in a lowly station,</a:t>
            </a:r>
            <a:endParaRPr lang="en-NZ" dirty="0"/>
          </a:p>
          <a:p>
            <a:r>
              <a:rPr lang="en-GB" dirty="0"/>
              <a:t>		the service of my Lord</a:t>
            </a:r>
            <a:endParaRPr lang="en-NZ" dirty="0"/>
          </a:p>
          <a:p>
            <a:r>
              <a:rPr lang="en-GB" dirty="0"/>
              <a:t>		I choose above all pleasures</a:t>
            </a:r>
            <a:endParaRPr lang="en-NZ" dirty="0"/>
          </a:p>
          <a:p>
            <a:r>
              <a:rPr lang="en-GB" dirty="0"/>
              <a:t>		that sinful ways afford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689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sun and shield forever</a:t>
            </a:r>
            <a:endParaRPr lang="en-NZ" dirty="0"/>
          </a:p>
          <a:p>
            <a:r>
              <a:rPr lang="en-GB" dirty="0"/>
              <a:t>		is God,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Most High;</a:t>
            </a:r>
            <a:endParaRPr lang="en-NZ" dirty="0"/>
          </a:p>
          <a:p>
            <a:r>
              <a:rPr lang="en-GB" dirty="0"/>
              <a:t>		to those who walk uprightly</a:t>
            </a:r>
            <a:endParaRPr lang="en-NZ" dirty="0"/>
          </a:p>
          <a:p>
            <a:r>
              <a:rPr lang="en-GB" dirty="0"/>
              <a:t>		no good will he deny.</a:t>
            </a:r>
            <a:endParaRPr lang="en-NZ" dirty="0"/>
          </a:p>
          <a:p>
            <a:r>
              <a:rPr lang="en-GB" dirty="0"/>
              <a:t>	His saints, his grace receiving,</a:t>
            </a:r>
            <a:endParaRPr lang="en-NZ" dirty="0"/>
          </a:p>
          <a:p>
            <a:r>
              <a:rPr lang="en-GB" dirty="0"/>
              <a:t>		shall soon his glory see;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of hosts, most blessed</a:t>
            </a:r>
            <a:endParaRPr lang="en-NZ" dirty="0"/>
          </a:p>
          <a:p>
            <a:r>
              <a:rPr lang="en-GB" dirty="0"/>
              <a:t>		are they that trust in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Justin H. </a:t>
            </a:r>
            <a:r>
              <a:rPr lang="en-GB" sz="1000" dirty="0" err="1"/>
              <a:t>Knecht</a:t>
            </a:r>
            <a:r>
              <a:rPr lang="en-GB" sz="1000" dirty="0"/>
              <a:t>, 1799, and Edward Husband, 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44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2014-02-19T07:06:11Z</dcterms:created>
  <dcterms:modified xsi:type="dcterms:W3CDTF">2014-02-19T07:09:01Z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