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A19DB54-75EB-4F55-A947-23F706640E1F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21006F-583C-4F01-AFEA-C2F6F77BEEF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777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4ECA75A-CD3A-4A1A-A70D-719619F191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078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E5EE64-33E2-4FFB-9F2B-78B0050C80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94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1CC359-3322-4954-A556-EF54B31513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666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07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2722F-28E2-4DF7-A886-03540A2697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1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A91407-63E9-4FB5-B8FC-3BC78EABE7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351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926B37-3D71-4C7B-8F42-1D828EB437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541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18FFE7-21E0-4DA5-955F-3AC8E74FC2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85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6C7C2B-5B81-4C92-9E6E-1F89A3B07A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46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056B07-68DB-4B28-B0B8-5233BE14A5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54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D00966-4D88-4723-B0C7-525C53D1D9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86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In times past,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r>
              <a:rPr lang="en-GB" dirty="0"/>
              <a:t>you showed favour</a:t>
            </a:r>
            <a:endParaRPr lang="en-NZ" dirty="0"/>
          </a:p>
          <a:p>
            <a:r>
              <a:rPr lang="en-GB" dirty="0"/>
              <a:t>		to your own beloved land;</a:t>
            </a:r>
            <a:endParaRPr lang="en-NZ" dirty="0"/>
          </a:p>
          <a:p>
            <a:r>
              <a:rPr lang="en-GB" dirty="0"/>
              <a:t>		the prosperity of Jacob</a:t>
            </a:r>
            <a:endParaRPr lang="en-NZ" dirty="0"/>
          </a:p>
          <a:p>
            <a:r>
              <a:rPr lang="en-GB" dirty="0"/>
              <a:t>		you restored by your strong hand.</a:t>
            </a:r>
            <a:endParaRPr lang="en-NZ" dirty="0"/>
          </a:p>
          <a:p>
            <a:r>
              <a:rPr lang="en-GB" dirty="0"/>
              <a:t>	You forgave your people’s trespass;</a:t>
            </a:r>
            <a:endParaRPr lang="en-NZ" dirty="0"/>
          </a:p>
          <a:p>
            <a:r>
              <a:rPr lang="en-GB" dirty="0"/>
              <a:t>		you were pleased their sins to hide.</a:t>
            </a:r>
            <a:endParaRPr lang="en-NZ" dirty="0"/>
          </a:p>
          <a:p>
            <a:r>
              <a:rPr lang="en-GB" dirty="0"/>
              <a:t>		You withdrew all your displeasure;</a:t>
            </a:r>
            <a:endParaRPr lang="en-NZ" dirty="0"/>
          </a:p>
          <a:p>
            <a:r>
              <a:rPr lang="en-GB" dirty="0"/>
              <a:t>		from your wrath you turned aside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our Saviour, now restore us;</a:t>
            </a:r>
            <a:endParaRPr lang="en-NZ" dirty="0"/>
          </a:p>
          <a:p>
            <a:r>
              <a:rPr lang="en-GB" dirty="0"/>
              <a:t>		from us turn away your rage.</a:t>
            </a:r>
            <a:endParaRPr lang="en-NZ" dirty="0"/>
          </a:p>
          <a:p>
            <a:r>
              <a:rPr lang="en-GB" dirty="0"/>
              <a:t>		Will your anger burn against us?</a:t>
            </a:r>
            <a:endParaRPr lang="en-NZ" dirty="0"/>
          </a:p>
          <a:p>
            <a:r>
              <a:rPr lang="en-GB" dirty="0"/>
              <a:t>		Will it last from age to age?</a:t>
            </a:r>
            <a:endParaRPr lang="en-NZ" dirty="0"/>
          </a:p>
          <a:p>
            <a:r>
              <a:rPr lang="en-GB" dirty="0"/>
              <a:t>	Will you not again revive us,</a:t>
            </a:r>
            <a:endParaRPr lang="en-NZ" dirty="0"/>
          </a:p>
          <a:p>
            <a:r>
              <a:rPr lang="en-GB" dirty="0"/>
              <a:t>		that we may rejoice in you?</a:t>
            </a:r>
            <a:endParaRPr lang="en-NZ" dirty="0"/>
          </a:p>
          <a:p>
            <a:r>
              <a:rPr lang="en-GB" dirty="0"/>
              <a:t>		Show us,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your </a:t>
            </a:r>
            <a:r>
              <a:rPr lang="en-GB" dirty="0" err="1"/>
              <a:t>cov’nant</a:t>
            </a:r>
            <a:r>
              <a:rPr lang="en-GB" dirty="0"/>
              <a:t> mercy;</a:t>
            </a:r>
            <a:endParaRPr lang="en-NZ" dirty="0"/>
          </a:p>
          <a:p>
            <a:r>
              <a:rPr lang="en-GB" dirty="0"/>
              <a:t>		your salvation grant anew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hear what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says:</a:t>
            </a:r>
            <a:endParaRPr lang="en-NZ" dirty="0"/>
          </a:p>
          <a:p>
            <a:r>
              <a:rPr lang="en-GB" dirty="0"/>
              <a:t>		to his saints he offers peace;</a:t>
            </a:r>
            <a:endParaRPr lang="en-NZ" dirty="0"/>
          </a:p>
          <a:p>
            <a:r>
              <a:rPr lang="en-GB" dirty="0"/>
              <a:t>		but his people must not wander</a:t>
            </a:r>
            <a:endParaRPr lang="en-NZ" dirty="0"/>
          </a:p>
          <a:p>
            <a:r>
              <a:rPr lang="en-GB" dirty="0"/>
              <a:t>		and return to foolishness.</a:t>
            </a:r>
            <a:endParaRPr lang="en-NZ" dirty="0"/>
          </a:p>
          <a:p>
            <a:r>
              <a:rPr lang="en-GB" dirty="0"/>
              <a:t>	Surely for all those who fear him</a:t>
            </a:r>
            <a:endParaRPr lang="en-NZ" dirty="0"/>
          </a:p>
          <a:p>
            <a:r>
              <a:rPr lang="en-GB" dirty="0"/>
              <a:t>		his salvation is at hand,</a:t>
            </a:r>
            <a:endParaRPr lang="en-NZ" dirty="0"/>
          </a:p>
          <a:p>
            <a:r>
              <a:rPr lang="en-GB" dirty="0"/>
              <a:t>		so that once again his glory</a:t>
            </a:r>
            <a:endParaRPr lang="en-NZ" dirty="0"/>
          </a:p>
          <a:p>
            <a:r>
              <a:rPr lang="en-GB" dirty="0"/>
              <a:t>		may be seen within our land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394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Love and truth have met together;</a:t>
            </a:r>
            <a:endParaRPr lang="en-NZ" dirty="0"/>
          </a:p>
          <a:p>
            <a:r>
              <a:rPr lang="en-GB" dirty="0"/>
              <a:t>		righteousness and peace embrace.</a:t>
            </a:r>
            <a:endParaRPr lang="en-NZ" dirty="0"/>
          </a:p>
          <a:p>
            <a:r>
              <a:rPr lang="en-GB" dirty="0"/>
              <a:t>		Righteousness looks down from heaven;</a:t>
            </a:r>
            <a:endParaRPr lang="en-NZ" dirty="0"/>
          </a:p>
          <a:p>
            <a:r>
              <a:rPr lang="en-GB" dirty="0"/>
              <a:t>		from the earth springs faithfulness.</a:t>
            </a:r>
            <a:endParaRPr lang="en-NZ" dirty="0"/>
          </a:p>
          <a:p>
            <a:r>
              <a:rPr lang="en-GB" dirty="0"/>
              <a:t>	What is good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give us,</a:t>
            </a:r>
            <a:endParaRPr lang="en-NZ" dirty="0"/>
          </a:p>
          <a:p>
            <a:r>
              <a:rPr lang="en-GB" dirty="0"/>
              <a:t>		and our land its fruit will bear.</a:t>
            </a:r>
            <a:endParaRPr lang="en-NZ" dirty="0"/>
          </a:p>
          <a:p>
            <a:r>
              <a:rPr lang="en-GB" dirty="0"/>
              <a:t>		Righteousness will go before him</a:t>
            </a:r>
            <a:endParaRPr lang="en-NZ" dirty="0"/>
          </a:p>
          <a:p>
            <a:r>
              <a:rPr lang="en-GB" dirty="0"/>
              <a:t>		and his royal way prepare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John Hughes (</a:t>
            </a:r>
            <a:r>
              <a:rPr lang="en-GB" sz="1000" dirty="0" err="1"/>
              <a:t>Glandwr</a:t>
            </a:r>
            <a:r>
              <a:rPr lang="en-GB" sz="1000" dirty="0"/>
              <a:t>), </a:t>
            </a:r>
            <a:r>
              <a:rPr lang="en-GB" sz="1000" dirty="0" smtClean="0"/>
              <a:t>1872–1914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2014-02-19T07:09:10Z</dcterms:created>
  <dcterms:modified xsi:type="dcterms:W3CDTF">2014-02-19T07:11:16Z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