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816A1BC-CFA8-4E13-813E-69A98E649473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7B21B6-410B-44F6-A127-83301873830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336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4019A81-5303-46B4-8E4F-C8CCB3DE96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654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BCB94F-FC39-4154-B359-6C97993CE5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9907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8C8D39-2BAB-4ED9-8940-7963AD0A16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129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17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EF0DBD-7E06-49E5-B068-6F6A8F5073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1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4216CB-98C9-4857-BB0B-8927AC9FAB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685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482F6F-7BE5-46A3-8E61-5D54D99DCC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9684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FB5F38-6C87-45ED-A304-D65CB3CE26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6071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D15D2E-DDC7-4FF2-9FDF-A48D88843E8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655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0853CF-AC3F-48B5-ABA9-0C43D1474C4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8860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5B1402-C2C0-4B6A-BF2D-D8B4735A1F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746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Hear, 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and answer me;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 am poor, and needy too.</a:t>
            </a:r>
            <a:endParaRPr lang="en-NZ" dirty="0"/>
          </a:p>
          <a:p>
            <a:r>
              <a:rPr lang="en-GB" dirty="0"/>
              <a:t>		Guard my life; save me, my God,</a:t>
            </a:r>
            <a:endParaRPr lang="en-NZ" dirty="0"/>
          </a:p>
          <a:p>
            <a:r>
              <a:rPr lang="en-GB" dirty="0"/>
              <a:t>		for your servant trusts in you.</a:t>
            </a:r>
            <a:endParaRPr lang="en-NZ" dirty="0"/>
          </a:p>
          <a:p>
            <a:r>
              <a:rPr lang="en-GB" dirty="0"/>
              <a:t>	Lord, be merciful to me;</a:t>
            </a:r>
            <a:endParaRPr lang="en-NZ" dirty="0"/>
          </a:p>
          <a:p>
            <a:r>
              <a:rPr lang="en-GB" dirty="0"/>
              <a:t>		all day long to you I call.</a:t>
            </a:r>
            <a:endParaRPr lang="en-NZ" dirty="0"/>
          </a:p>
          <a:p>
            <a:r>
              <a:rPr lang="en-GB" dirty="0"/>
              <a:t>		Give your servant joy, O Lord,</a:t>
            </a:r>
            <a:endParaRPr lang="en-NZ" dirty="0"/>
          </a:p>
          <a:p>
            <a:r>
              <a:rPr lang="en-GB" dirty="0"/>
              <a:t>		for to you I lift my soul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86]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You, O Lord, alone are good;</a:t>
            </a:r>
            <a:endParaRPr lang="en-NZ" dirty="0"/>
          </a:p>
          <a:p>
            <a:r>
              <a:rPr lang="en-GB" dirty="0"/>
              <a:t>		you are ready to forgive.</a:t>
            </a:r>
            <a:endParaRPr lang="en-NZ" dirty="0"/>
          </a:p>
          <a:p>
            <a:r>
              <a:rPr lang="en-GB" dirty="0"/>
              <a:t>		To all those who call on you,</a:t>
            </a:r>
            <a:endParaRPr lang="en-NZ" dirty="0"/>
          </a:p>
          <a:p>
            <a:r>
              <a:rPr lang="en-GB" dirty="0"/>
              <a:t>		you abound in steadfast love.</a:t>
            </a:r>
            <a:endParaRPr lang="en-NZ" dirty="0"/>
          </a:p>
          <a:p>
            <a:r>
              <a:rPr lang="en-GB" dirty="0"/>
              <a:t>	Hear my earnest prayer,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listen to my troubled cry.</a:t>
            </a:r>
            <a:endParaRPr lang="en-NZ" dirty="0"/>
          </a:p>
          <a:p>
            <a:r>
              <a:rPr lang="en-GB" dirty="0"/>
              <a:t>		In distress I’ll call on you,</a:t>
            </a:r>
            <a:endParaRPr lang="en-NZ" dirty="0"/>
          </a:p>
          <a:p>
            <a:r>
              <a:rPr lang="en-GB" dirty="0"/>
              <a:t>		for in mercy you’ll reply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Lord, among the many gods</a:t>
            </a:r>
            <a:endParaRPr lang="en-NZ" dirty="0"/>
          </a:p>
          <a:p>
            <a:r>
              <a:rPr lang="en-GB" dirty="0"/>
              <a:t>		there is none to rival you;</a:t>
            </a:r>
            <a:endParaRPr lang="en-NZ" dirty="0"/>
          </a:p>
          <a:p>
            <a:r>
              <a:rPr lang="en-GB" dirty="0"/>
              <a:t>		deeds that others may perform</a:t>
            </a:r>
            <a:endParaRPr lang="en-NZ" dirty="0"/>
          </a:p>
          <a:p>
            <a:r>
              <a:rPr lang="en-GB" dirty="0"/>
              <a:t>		never match what you can do.</a:t>
            </a:r>
            <a:endParaRPr lang="en-NZ" dirty="0"/>
          </a:p>
          <a:p>
            <a:r>
              <a:rPr lang="en-GB" dirty="0"/>
              <a:t>	Lord, the nations you have made</a:t>
            </a:r>
            <a:endParaRPr lang="en-NZ" dirty="0"/>
          </a:p>
          <a:p>
            <a:r>
              <a:rPr lang="en-GB" dirty="0"/>
              <a:t>		will come near and praise your name.</a:t>
            </a:r>
            <a:endParaRPr lang="en-NZ" dirty="0"/>
          </a:p>
          <a:p>
            <a:r>
              <a:rPr lang="en-GB" dirty="0"/>
              <a:t>		You alone, O Lord, are God;</a:t>
            </a:r>
            <a:endParaRPr lang="en-NZ" dirty="0"/>
          </a:p>
          <a:p>
            <a:r>
              <a:rPr lang="en-GB" dirty="0"/>
              <a:t>		deeds of wonder tell your fame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476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Teach me,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your way of truth;</a:t>
            </a:r>
            <a:endParaRPr lang="en-NZ" dirty="0"/>
          </a:p>
          <a:p>
            <a:r>
              <a:rPr lang="en-GB" dirty="0"/>
              <a:t>		from it I will not depart.</a:t>
            </a:r>
            <a:endParaRPr lang="en-NZ" dirty="0"/>
          </a:p>
          <a:p>
            <a:r>
              <a:rPr lang="en-GB" dirty="0"/>
              <a:t>		So that I may fear your name,</a:t>
            </a:r>
            <a:endParaRPr lang="en-NZ" dirty="0"/>
          </a:p>
          <a:p>
            <a:r>
              <a:rPr lang="en-GB" dirty="0"/>
              <a:t>		give me a devoted heart.</a:t>
            </a:r>
            <a:endParaRPr lang="en-NZ" dirty="0"/>
          </a:p>
          <a:p>
            <a:r>
              <a:rPr lang="en-GB" dirty="0"/>
              <a:t>	O Lord God, with all my heart</a:t>
            </a:r>
            <a:endParaRPr lang="en-NZ" dirty="0"/>
          </a:p>
          <a:p>
            <a:r>
              <a:rPr lang="en-GB" dirty="0"/>
              <a:t>		I will praise unceasingly.</a:t>
            </a:r>
            <a:endParaRPr lang="en-NZ" dirty="0"/>
          </a:p>
          <a:p>
            <a:r>
              <a:rPr lang="en-GB" dirty="0"/>
              <a:t>		For your love to me is great;</a:t>
            </a:r>
            <a:endParaRPr lang="en-NZ" dirty="0"/>
          </a:p>
          <a:p>
            <a:r>
              <a:rPr lang="en-GB" dirty="0"/>
              <a:t>		from the grave you rescued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826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Proud men are attacking me;</a:t>
            </a:r>
            <a:endParaRPr lang="en-NZ" dirty="0"/>
          </a:p>
          <a:p>
            <a:r>
              <a:rPr lang="en-GB" dirty="0"/>
              <a:t>		and the ruthless men of strife,</a:t>
            </a:r>
            <a:endParaRPr lang="en-NZ" dirty="0"/>
          </a:p>
          <a:p>
            <a:r>
              <a:rPr lang="en-GB" dirty="0"/>
              <a:t>		who have no regard for God,</a:t>
            </a:r>
            <a:endParaRPr lang="en-NZ" dirty="0"/>
          </a:p>
          <a:p>
            <a:r>
              <a:rPr lang="en-GB" dirty="0"/>
              <a:t>		seek to take away my life.</a:t>
            </a:r>
            <a:endParaRPr lang="en-NZ" dirty="0"/>
          </a:p>
          <a:p>
            <a:r>
              <a:rPr lang="en-GB" dirty="0"/>
              <a:t>	But, Lord, you are merciful,</a:t>
            </a:r>
            <a:endParaRPr lang="en-NZ" dirty="0"/>
          </a:p>
          <a:p>
            <a:r>
              <a:rPr lang="en-GB" dirty="0"/>
              <a:t>		God of grace and tenderness,</a:t>
            </a:r>
            <a:endParaRPr lang="en-NZ" dirty="0"/>
          </a:p>
          <a:p>
            <a:r>
              <a:rPr lang="en-GB" dirty="0"/>
              <a:t>		slow to anger, rich in love</a:t>
            </a:r>
            <a:endParaRPr lang="en-NZ" dirty="0"/>
          </a:p>
          <a:p>
            <a:r>
              <a:rPr lang="en-GB" dirty="0"/>
              <a:t>		and in </a:t>
            </a:r>
            <a:r>
              <a:rPr lang="en-GB" dirty="0" err="1"/>
              <a:t>cov’nant</a:t>
            </a:r>
            <a:r>
              <a:rPr lang="en-GB" dirty="0"/>
              <a:t> faithfulness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4224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Turn your face towards me, Lord,</a:t>
            </a:r>
            <a:endParaRPr lang="en-NZ" dirty="0"/>
          </a:p>
          <a:p>
            <a:r>
              <a:rPr lang="en-GB" dirty="0"/>
              <a:t>		and to me compassion show.</a:t>
            </a:r>
            <a:endParaRPr lang="en-NZ" dirty="0"/>
          </a:p>
          <a:p>
            <a:r>
              <a:rPr lang="en-GB" dirty="0"/>
              <a:t>		Give me strength and save my life;</a:t>
            </a:r>
            <a:endParaRPr lang="en-NZ" dirty="0"/>
          </a:p>
          <a:p>
            <a:r>
              <a:rPr lang="en-GB" dirty="0"/>
              <a:t>		on your servant grace bestow.</a:t>
            </a:r>
            <a:endParaRPr lang="en-NZ" dirty="0"/>
          </a:p>
          <a:p>
            <a:r>
              <a:rPr lang="en-GB" dirty="0"/>
              <a:t>	Grant a sign of favour,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which my enemies may see;</a:t>
            </a:r>
            <a:endParaRPr lang="en-NZ" dirty="0"/>
          </a:p>
          <a:p>
            <a:r>
              <a:rPr lang="en-GB" dirty="0"/>
              <a:t>		then will they be put to shame,</a:t>
            </a:r>
            <a:endParaRPr lang="en-NZ" dirty="0"/>
          </a:p>
          <a:p>
            <a:r>
              <a:rPr lang="en-GB" dirty="0"/>
              <a:t>		for you help and comfort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86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Norm </a:t>
            </a:r>
            <a:r>
              <a:rPr lang="en-GB" sz="1000" dirty="0" err="1"/>
              <a:t>Jonkman</a:t>
            </a:r>
            <a:r>
              <a:rPr lang="en-GB" sz="1000" dirty="0"/>
              <a:t>, 1984, © Faith Alive Christian Resources, </a:t>
            </a:r>
            <a:r>
              <a:rPr lang="en-GB" sz="1000" dirty="0" smtClean="0"/>
              <a:t>1987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57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2014-02-19T07:11:45Z</dcterms:created>
  <dcterms:modified xsi:type="dcterms:W3CDTF">2014-02-19T07:13:51Z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