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C66072-361F-4BE5-A4C1-B7F8386B33F7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2A5024-2E19-45AE-B0A1-0805E3B69C1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061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EDEDC69-FA08-4AF9-8ECF-7B5541D831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098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A3DA0B-3A66-40AD-BC91-D5F53E3195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87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F0DD29-94E6-4835-80F2-75F178DA80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329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342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5DC1FF-E213-4DA7-8FDE-5E3902A379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772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8E982F-ECD1-4961-B85D-23EC79E058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98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F50300-4547-4581-A6D8-DD99F52E9B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911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18FBBB-CA65-4F6A-B3A9-1756A0A8AC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50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88D3B9-A413-4E95-AE2D-38C444A6A3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96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14578F-5DA5-40CF-B7B9-35D6EAF4CC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848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978221-9F8C-4DF9-B6DE-82068F84AF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189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my petition heed,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now help me in my need,</a:t>
            </a:r>
            <a:endParaRPr lang="en-NZ" dirty="0"/>
          </a:p>
          <a:p>
            <a:r>
              <a:rPr lang="en-GB" dirty="0"/>
              <a:t>		or else I die.</a:t>
            </a:r>
            <a:endParaRPr lang="en-NZ" dirty="0"/>
          </a:p>
          <a:p>
            <a:r>
              <a:rPr lang="en-GB" dirty="0"/>
              <a:t>	I am your servant, Lord;</a:t>
            </a:r>
            <a:endParaRPr lang="en-NZ" dirty="0"/>
          </a:p>
          <a:p>
            <a:r>
              <a:rPr lang="en-GB" dirty="0"/>
              <a:t>		my trust is in your word.</a:t>
            </a:r>
            <a:endParaRPr lang="en-NZ" dirty="0"/>
          </a:p>
          <a:p>
            <a:r>
              <a:rPr lang="en-GB" dirty="0"/>
              <a:t>		Mercy to me accord;</a:t>
            </a:r>
            <a:endParaRPr lang="en-NZ" dirty="0"/>
          </a:p>
          <a:p>
            <a:r>
              <a:rPr lang="en-GB" dirty="0"/>
              <a:t>		to you I cry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86b]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Comfort your servant now,</a:t>
            </a:r>
            <a:endParaRPr lang="en-NZ" dirty="0"/>
          </a:p>
          <a:p>
            <a:r>
              <a:rPr lang="en-GB" dirty="0"/>
              <a:t>		while at your throne I bow</a:t>
            </a:r>
            <a:endParaRPr lang="en-NZ" dirty="0"/>
          </a:p>
          <a:p>
            <a:r>
              <a:rPr lang="en-GB" dirty="0"/>
              <a:t>		and call to you.</a:t>
            </a:r>
            <a:endParaRPr lang="en-NZ" dirty="0"/>
          </a:p>
          <a:p>
            <a:r>
              <a:rPr lang="en-GB" dirty="0"/>
              <a:t>	Your </a:t>
            </a:r>
            <a:r>
              <a:rPr lang="en-GB" dirty="0" err="1"/>
              <a:t>pard’ning</a:t>
            </a:r>
            <a:r>
              <a:rPr lang="en-GB" dirty="0"/>
              <a:t> grace is free;</a:t>
            </a:r>
            <a:endParaRPr lang="en-NZ" dirty="0"/>
          </a:p>
          <a:p>
            <a:r>
              <a:rPr lang="en-GB" dirty="0"/>
              <a:t>		sinners who raise their plea</a:t>
            </a:r>
            <a:endParaRPr lang="en-NZ" dirty="0"/>
          </a:p>
          <a:p>
            <a:r>
              <a:rPr lang="en-GB" dirty="0"/>
              <a:t>		your love and mercy see;</a:t>
            </a:r>
            <a:endParaRPr lang="en-NZ" dirty="0"/>
          </a:p>
          <a:p>
            <a:r>
              <a:rPr lang="en-GB" dirty="0"/>
              <a:t>		they are made new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hear me when I pray;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ev’ry</a:t>
            </a:r>
            <a:r>
              <a:rPr lang="en-GB" dirty="0"/>
              <a:t> troubled day</a:t>
            </a:r>
            <a:endParaRPr lang="en-NZ" dirty="0"/>
          </a:p>
          <a:p>
            <a:r>
              <a:rPr lang="en-GB" dirty="0"/>
              <a:t>		I seek your face.</a:t>
            </a:r>
            <a:endParaRPr lang="en-NZ" dirty="0"/>
          </a:p>
          <a:p>
            <a:r>
              <a:rPr lang="en-GB" dirty="0"/>
              <a:t>	O Lord, you far outshine</a:t>
            </a:r>
            <a:endParaRPr lang="en-NZ" dirty="0"/>
          </a:p>
          <a:p>
            <a:r>
              <a:rPr lang="en-GB" dirty="0"/>
              <a:t>		the gods of our design;</a:t>
            </a:r>
            <a:endParaRPr lang="en-NZ" dirty="0"/>
          </a:p>
          <a:p>
            <a:r>
              <a:rPr lang="en-GB" dirty="0"/>
              <a:t>		matchless your deeds divine,</a:t>
            </a:r>
            <a:endParaRPr lang="en-NZ" dirty="0"/>
          </a:p>
          <a:p>
            <a:r>
              <a:rPr lang="en-GB" dirty="0"/>
              <a:t>		O God of 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68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By nations you have made,</a:t>
            </a:r>
            <a:endParaRPr lang="en-NZ" dirty="0"/>
          </a:p>
          <a:p>
            <a:r>
              <a:rPr lang="en-GB" dirty="0"/>
              <a:t>		your praise will be displayed</a:t>
            </a:r>
            <a:endParaRPr lang="en-NZ" dirty="0"/>
          </a:p>
          <a:p>
            <a:r>
              <a:rPr lang="en-GB" dirty="0"/>
              <a:t>		through earth abroad.</a:t>
            </a:r>
            <a:endParaRPr lang="en-NZ" dirty="0"/>
          </a:p>
          <a:p>
            <a:r>
              <a:rPr lang="en-GB" dirty="0"/>
              <a:t>	Your name be glorified,</a:t>
            </a:r>
            <a:endParaRPr lang="en-NZ" dirty="0"/>
          </a:p>
          <a:p>
            <a:r>
              <a:rPr lang="en-GB" dirty="0"/>
              <a:t>		your greatness magnified;</a:t>
            </a:r>
            <a:endParaRPr lang="en-NZ" dirty="0"/>
          </a:p>
          <a:p>
            <a:r>
              <a:rPr lang="en-GB" dirty="0"/>
              <a:t>		wondrous your works abide,</a:t>
            </a:r>
            <a:endParaRPr lang="en-NZ" dirty="0"/>
          </a:p>
          <a:p>
            <a:r>
              <a:rPr lang="en-GB" dirty="0"/>
              <a:t>		for you are God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079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me your truth impart,</a:t>
            </a:r>
            <a:endParaRPr lang="en-NZ" dirty="0"/>
          </a:p>
          <a:p>
            <a:r>
              <a:rPr lang="en-GB" dirty="0"/>
              <a:t>		so that with all my heart</a:t>
            </a:r>
            <a:endParaRPr lang="en-NZ" dirty="0"/>
          </a:p>
          <a:p>
            <a:r>
              <a:rPr lang="en-GB" dirty="0"/>
              <a:t>		I fear your name.</a:t>
            </a:r>
            <a:endParaRPr lang="en-NZ" dirty="0"/>
          </a:p>
          <a:p>
            <a:r>
              <a:rPr lang="en-GB" dirty="0"/>
              <a:t>	I will give thanks to you,</a:t>
            </a:r>
            <a:endParaRPr lang="en-NZ" dirty="0"/>
          </a:p>
          <a:p>
            <a:r>
              <a:rPr lang="en-GB" dirty="0"/>
              <a:t>		your praise I will pursue;</a:t>
            </a:r>
            <a:endParaRPr lang="en-NZ" dirty="0"/>
          </a:p>
          <a:p>
            <a:r>
              <a:rPr lang="en-GB" dirty="0"/>
              <a:t>		all glory be to you,</a:t>
            </a:r>
            <a:endParaRPr lang="en-NZ" dirty="0"/>
          </a:p>
          <a:p>
            <a:r>
              <a:rPr lang="en-GB" dirty="0"/>
              <a:t>		O Lord my God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6576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Great is your love to me;</a:t>
            </a:r>
            <a:endParaRPr lang="en-NZ" dirty="0"/>
          </a:p>
          <a:p>
            <a:r>
              <a:rPr lang="en-GB" dirty="0"/>
              <a:t>		from death you set me free</a:t>
            </a:r>
            <a:endParaRPr lang="en-NZ" dirty="0"/>
          </a:p>
          <a:p>
            <a:r>
              <a:rPr lang="en-GB" dirty="0"/>
              <a:t>		when foes alarm.</a:t>
            </a:r>
            <a:endParaRPr lang="en-NZ" dirty="0"/>
          </a:p>
          <a:p>
            <a:r>
              <a:rPr lang="en-GB" dirty="0"/>
              <a:t>	Your grace I surely know;</a:t>
            </a:r>
            <a:endParaRPr lang="en-NZ" dirty="0"/>
          </a:p>
          <a:p>
            <a:r>
              <a:rPr lang="en-GB" dirty="0"/>
              <a:t>		your anger, Lord, is slow;</a:t>
            </a:r>
            <a:endParaRPr lang="en-NZ" dirty="0"/>
          </a:p>
          <a:p>
            <a:r>
              <a:rPr lang="en-GB" dirty="0"/>
              <a:t>		your </a:t>
            </a:r>
            <a:r>
              <a:rPr lang="en-GB" dirty="0" err="1"/>
              <a:t>lovingkindness</a:t>
            </a:r>
            <a:r>
              <a:rPr lang="en-GB" dirty="0"/>
              <a:t> show,</a:t>
            </a:r>
            <a:endParaRPr lang="en-NZ" dirty="0"/>
          </a:p>
          <a:p>
            <a:r>
              <a:rPr lang="en-GB" dirty="0"/>
              <a:t>		save me from harm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838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Show me your mercy true,</a:t>
            </a:r>
            <a:endParaRPr lang="en-NZ" dirty="0"/>
          </a:p>
          <a:p>
            <a:r>
              <a:rPr lang="en-GB" dirty="0"/>
              <a:t>		your servant’s strength renew,</a:t>
            </a:r>
            <a:endParaRPr lang="en-NZ" dirty="0"/>
          </a:p>
          <a:p>
            <a:r>
              <a:rPr lang="en-GB" dirty="0"/>
              <a:t>		salvation send.</a:t>
            </a:r>
            <a:endParaRPr lang="en-NZ" dirty="0"/>
          </a:p>
          <a:p>
            <a:r>
              <a:rPr lang="en-GB" dirty="0"/>
              <a:t>	A sign of favour show;</a:t>
            </a:r>
            <a:endParaRPr lang="en-NZ" dirty="0"/>
          </a:p>
          <a:p>
            <a:r>
              <a:rPr lang="en-GB" dirty="0"/>
              <a:t>		your comfort,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bestow;</a:t>
            </a:r>
            <a:endParaRPr lang="en-NZ" dirty="0"/>
          </a:p>
          <a:p>
            <a:r>
              <a:rPr lang="en-GB" dirty="0"/>
              <a:t>		let those who hate me know</a:t>
            </a:r>
            <a:endParaRPr lang="en-NZ" dirty="0"/>
          </a:p>
          <a:p>
            <a:r>
              <a:rPr lang="en-GB" dirty="0"/>
              <a:t>		you are my friend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02530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86b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</a:t>
            </a:r>
            <a:r>
              <a:rPr lang="en-NZ" altLang="en-US" sz="1000">
                <a:solidFill>
                  <a:srgbClr val="FF0000"/>
                </a:solidFill>
              </a:rPr>
              <a:t># </a:t>
            </a:r>
            <a:r>
              <a:rPr lang="en-NZ" altLang="en-US" sz="1000" smtClean="0">
                <a:solidFill>
                  <a:srgbClr val="FF0000"/>
                </a:solidFill>
              </a:rPr>
              <a:t>_____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000" i="1" smtClean="0"/>
              <a:t>Projection </a:t>
            </a:r>
            <a:r>
              <a:rPr lang="en-GB" sz="1000" i="1" dirty="0"/>
              <a:t>permitted with CCLI licence (#729115)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1957; rev. Bert </a:t>
            </a:r>
            <a:r>
              <a:rPr lang="en-GB" sz="1000" dirty="0" err="1"/>
              <a:t>Polman</a:t>
            </a:r>
            <a:r>
              <a:rPr lang="en-GB" sz="1000" dirty="0"/>
              <a:t>, 1983, alt.</a:t>
            </a:r>
            <a:endParaRPr lang="en-NZ" sz="1000" dirty="0"/>
          </a:p>
          <a:p>
            <a:pPr algn="r"/>
            <a:r>
              <a:rPr lang="en-GB" sz="1000" dirty="0"/>
              <a:t>Tune: William F. Sherwin, 1826–1888; harm. Dale </a:t>
            </a:r>
            <a:r>
              <a:rPr lang="en-GB" sz="1000" dirty="0" err="1"/>
              <a:t>Grotenhuis</a:t>
            </a:r>
            <a:r>
              <a:rPr lang="en-GB" sz="1000" dirty="0"/>
              <a:t>, 1985</a:t>
            </a:r>
            <a:endParaRPr lang="en-NZ" sz="1000" dirty="0"/>
          </a:p>
          <a:p>
            <a:pPr algn="r"/>
            <a:r>
              <a:rPr lang="en-GB" sz="1000" dirty="0"/>
              <a:t>Text and harmonisation © Faith Alive Christian Resources, 1987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81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2014-02-19T07:14:00Z</dcterms:created>
  <dcterms:modified xsi:type="dcterms:W3CDTF">2014-04-03T09:13:20Z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