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3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95BDC85-CD49-4B6C-9B2B-78A7B6BD343C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2CC2A4-47DE-426C-A46C-5C42A6F9706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9831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E09D84E-385A-4519-A32F-29D264B9EC7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6211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580F76-5E58-4725-9189-F44B095C8E9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7228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68E468F-BA88-4558-8E24-36F6EE52388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8160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9034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4B5EB6-7E6B-4407-B913-F60595DF76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1695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964A8F8-B3D0-478B-B2C4-B0B4CFF34D2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0044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6A41269-54CE-4535-841F-3AAD3F9B3AA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1466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95F6477-BED6-4BF9-B4B0-0D2F50FEDE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0455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E63C4B-0866-4226-BFD8-0DAAD01CD7E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3165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3285D9-A4B5-4CDA-970B-91E4EDA852D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26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43A27B-2BAD-4B44-A76E-FAA1118A979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0465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On the holy mountain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laid his foundation.</a:t>
            </a:r>
            <a:endParaRPr lang="en-NZ" dirty="0"/>
          </a:p>
          <a:p>
            <a:r>
              <a:rPr lang="en-GB" dirty="0"/>
              <a:t>		He loves the city gates of Zion far above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smtClean="0"/>
              <a:t>	all </a:t>
            </a:r>
            <a:r>
              <a:rPr lang="en-GB" dirty="0"/>
              <a:t>the dwelling places </a:t>
            </a:r>
            <a:endParaRPr lang="en-GB" dirty="0" smtClean="0"/>
          </a:p>
          <a:p>
            <a:r>
              <a:rPr lang="en-GB" dirty="0"/>
              <a:t>			in all of Jacob’s nation.</a:t>
            </a:r>
            <a:endParaRPr lang="en-NZ" dirty="0"/>
          </a:p>
          <a:p>
            <a:r>
              <a:rPr lang="en-GB" dirty="0"/>
              <a:t>	What glorious things are spoken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of </a:t>
            </a:r>
            <a:r>
              <a:rPr lang="en-GB" dirty="0"/>
              <a:t>the city of the Lord</a:t>
            </a:r>
            <a:r>
              <a:rPr lang="en-GB" dirty="0" smtClean="0"/>
              <a:t>: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87]</a:t>
            </a:r>
            <a:endParaRPr lang="en-NZ" altLang="en-US" sz="1200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GB" dirty="0"/>
              <a:t>		Tyre and Ethiopia </a:t>
            </a:r>
          </a:p>
          <a:p>
            <a:r>
              <a:rPr lang="en-GB" dirty="0"/>
              <a:t>			and also Babylon,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Rahab</a:t>
            </a:r>
            <a:r>
              <a:rPr lang="en-GB" dirty="0"/>
              <a:t> and Philistia </a:t>
            </a:r>
          </a:p>
          <a:p>
            <a:r>
              <a:rPr lang="en-GB" dirty="0"/>
              <a:t>			in Zion born,</a:t>
            </a:r>
            <a:endParaRPr lang="en-NZ" dirty="0"/>
          </a:p>
          <a:p>
            <a:r>
              <a:rPr lang="en-GB" dirty="0"/>
              <a:t>		   in Zion born!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4603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sz="2000" i="1" dirty="0"/>
              <a:t>2.</a:t>
            </a:r>
            <a:r>
              <a:rPr lang="en-NZ" altLang="en-US" dirty="0"/>
              <a:t>	</a:t>
            </a:r>
            <a:r>
              <a:rPr lang="en-GB" dirty="0"/>
              <a:t>Zion, blessed Zion, </a:t>
            </a:r>
          </a:p>
          <a:p>
            <a:r>
              <a:rPr lang="en-GB" dirty="0"/>
              <a:t>			by God Most High established,</a:t>
            </a:r>
            <a:endParaRPr lang="en-NZ" dirty="0"/>
          </a:p>
          <a:p>
            <a:r>
              <a:rPr lang="en-GB" dirty="0"/>
              <a:t>		indeed, they say this one and that </a:t>
            </a:r>
          </a:p>
          <a:p>
            <a:r>
              <a:rPr lang="en-GB" dirty="0"/>
              <a:t>			in her were born.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smtClean="0"/>
              <a:t>There </a:t>
            </a:r>
            <a:r>
              <a:rPr lang="en-GB" dirty="0"/>
              <a:t>will be salvation </a:t>
            </a:r>
          </a:p>
          <a:p>
            <a:r>
              <a:rPr lang="en-GB" dirty="0"/>
              <a:t>			for </a:t>
            </a:r>
            <a:r>
              <a:rPr lang="en-GB" dirty="0" err="1"/>
              <a:t>ev’ry</a:t>
            </a:r>
            <a:r>
              <a:rPr lang="en-GB" dirty="0"/>
              <a:t> tribe and nation,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smtClean="0"/>
              <a:t>	because 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shall count them </a:t>
            </a:r>
          </a:p>
          <a:p>
            <a:r>
              <a:rPr lang="en-GB" dirty="0"/>
              <a:t>			all to be his very own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953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	Flutes and instruments will lead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the </a:t>
            </a:r>
            <a:r>
              <a:rPr lang="en-GB" dirty="0"/>
              <a:t>throng and they will sing,</a:t>
            </a:r>
            <a:endParaRPr lang="en-NZ" dirty="0"/>
          </a:p>
          <a:p>
            <a:r>
              <a:rPr lang="en-GB" dirty="0"/>
              <a:t>		“All my founts of joyful praise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from </a:t>
            </a:r>
            <a:r>
              <a:rPr lang="en-GB" dirty="0"/>
              <a:t>Zion spring,</a:t>
            </a:r>
            <a:endParaRPr lang="en-NZ" dirty="0"/>
          </a:p>
          <a:p>
            <a:r>
              <a:rPr lang="en-GB" dirty="0"/>
              <a:t>		   from Zion spring!”</a:t>
            </a:r>
            <a:endParaRPr lang="en-NZ" dirty="0"/>
          </a:p>
          <a:p>
            <a:pPr eaLnBrk="1" hangingPunct="1"/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000" dirty="0" smtClean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Sing </a:t>
            </a:r>
            <a:r>
              <a:rPr lang="en-NZ" altLang="en-US" sz="1000" dirty="0"/>
              <a:t>to the Lord </a:t>
            </a:r>
            <a:r>
              <a:rPr lang="en-NZ" altLang="en-US" sz="1000" dirty="0" smtClean="0"/>
              <a:t>87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NZ" sz="1000" dirty="0"/>
              <a:t>Text and tune: Coby </a:t>
            </a:r>
            <a:r>
              <a:rPr lang="en-NZ" sz="1000" dirty="0" err="1"/>
              <a:t>Cressy</a:t>
            </a:r>
            <a:r>
              <a:rPr lang="en-NZ" sz="1000" dirty="0"/>
              <a:t>, 2004, © </a:t>
            </a:r>
            <a:r>
              <a:rPr lang="en-NZ" sz="1000" i="1" dirty="0"/>
              <a:t>Sing to the Lord</a:t>
            </a:r>
            <a:r>
              <a:rPr lang="en-NZ" sz="1000" dirty="0"/>
              <a:t>, 2008, rev. 2012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13</TotalTime>
  <Words>43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4</cp:revision>
  <cp:lastPrinted>1601-01-01T00:00:00Z</cp:lastPrinted>
  <dcterms:created xsi:type="dcterms:W3CDTF">2014-02-19T07:16:26Z</dcterms:created>
  <dcterms:modified xsi:type="dcterms:W3CDTF">2014-03-23T09:06:19Z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