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4DFF04D-4079-4854-8C5D-A62768C743E3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45D242-B53F-4FAA-BDBF-D3C66D0FD569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7114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AB8DBDD-5D4F-4530-B8F2-48CFF38E6A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45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066ECB-3B22-4A4F-9EBC-F01B414F1AD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3627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FAB0C7-F106-47C2-9BA1-449E13963FF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8847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777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ADD4B65-B372-488F-A2E1-CA5B8ACA4E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84498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C27409A-5A5A-477C-9636-D5C466206AD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59686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3E86E5-E89E-40F0-99EC-CBCDC47A5AD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6983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D4BE775-1B22-4D8C-852F-43F76A52BC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332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1F210AA-1C69-4F39-BA60-9B9D063A9DC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252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BD28F44-1EC5-4B16-9BBC-06CCF2552D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90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4D1119-0491-4D9F-B225-2228C0B7C9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6735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</a:t>
            </a:r>
            <a:r>
              <a:rPr lang="en-NZ" altLang="en-US" sz="2000" dirty="0" smtClean="0"/>
              <a:t>.</a:t>
            </a:r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There was a time </a:t>
            </a:r>
            <a:r>
              <a:rPr lang="en-GB" dirty="0"/>
              <a:t>you told us in a vision;</a:t>
            </a:r>
            <a:endParaRPr lang="en-NZ" dirty="0"/>
          </a:p>
          <a:p>
            <a:r>
              <a:rPr lang="en-GB" dirty="0"/>
              <a:t>		this to your faithful people you made known:</a:t>
            </a:r>
            <a:endParaRPr lang="en-NZ" dirty="0"/>
          </a:p>
          <a:p>
            <a:r>
              <a:rPr lang="en-GB" dirty="0"/>
              <a:t>	“I have bestowed my strength upon a warrior,</a:t>
            </a:r>
            <a:endParaRPr lang="en-NZ" dirty="0"/>
          </a:p>
          <a:p>
            <a:r>
              <a:rPr lang="en-GB" dirty="0"/>
              <a:t>		a young man whom I raise up to the throne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89 – Part 2]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19.</a:t>
            </a:r>
            <a:r>
              <a:rPr lang="en-NZ" altLang="en-US" dirty="0" smtClean="0"/>
              <a:t>	</a:t>
            </a:r>
            <a:r>
              <a:rPr lang="en-GB" dirty="0"/>
              <a:t>“His throne will ever flourish in my presence;</a:t>
            </a:r>
            <a:endParaRPr lang="en-NZ" dirty="0"/>
          </a:p>
          <a:p>
            <a:r>
              <a:rPr lang="en-GB" dirty="0"/>
              <a:t>		it will continue like the sun on high.</a:t>
            </a:r>
            <a:endParaRPr lang="en-NZ" dirty="0"/>
          </a:p>
          <a:p>
            <a:r>
              <a:rPr lang="en-GB" dirty="0"/>
              <a:t>	I’ll make it certain, like the moon in heaven,</a:t>
            </a:r>
            <a:endParaRPr lang="en-NZ" dirty="0"/>
          </a:p>
          <a:p>
            <a:r>
              <a:rPr lang="en-GB" dirty="0"/>
              <a:t>		which is a faithful witness in the sky</a:t>
            </a:r>
            <a:r>
              <a:rPr lang="en-GB" dirty="0" smtClean="0"/>
              <a:t>.”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0" y="5920085"/>
            <a:ext cx="9144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89 – Part 2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Psalm 89:19–37.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</a:t>
            </a:r>
            <a:br>
              <a:rPr lang="en-GB" sz="1000" dirty="0"/>
            </a:br>
            <a:r>
              <a:rPr lang="en-GB" sz="1000" dirty="0"/>
              <a:t>Free Church of Scotland, 2003</a:t>
            </a:r>
            <a:endParaRPr lang="en-NZ" sz="1000" dirty="0"/>
          </a:p>
          <a:p>
            <a:pPr algn="r"/>
            <a:r>
              <a:rPr lang="en-GB" sz="1000" dirty="0"/>
              <a:t>Tune: John B. Dykes, </a:t>
            </a:r>
            <a:r>
              <a:rPr lang="en-GB" sz="1000" dirty="0" smtClean="0"/>
              <a:t>1875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11.</a:t>
            </a:r>
            <a:r>
              <a:rPr lang="en-NZ" altLang="en-US" dirty="0" smtClean="0"/>
              <a:t>	</a:t>
            </a:r>
            <a:r>
              <a:rPr lang="en-GB" dirty="0"/>
              <a:t>“I have sought out my faithful servant, David;</a:t>
            </a:r>
            <a:endParaRPr lang="en-NZ" dirty="0"/>
          </a:p>
          <a:p>
            <a:r>
              <a:rPr lang="en-GB" dirty="0"/>
              <a:t>		I have anointed him with sacred oil.</a:t>
            </a:r>
            <a:endParaRPr lang="en-NZ" dirty="0"/>
          </a:p>
          <a:p>
            <a:r>
              <a:rPr lang="en-GB" dirty="0"/>
              <a:t>	My hand will surely strengthen and sustain </a:t>
            </a:r>
            <a:r>
              <a:rPr lang="en-GB" dirty="0" smtClean="0"/>
              <a:t>	him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my arm will give him pow-</a:t>
            </a:r>
            <a:r>
              <a:rPr lang="en-GB" dirty="0" err="1"/>
              <a:t>er</a:t>
            </a:r>
            <a:r>
              <a:rPr lang="en-GB" dirty="0"/>
              <a:t> for his toil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12.</a:t>
            </a:r>
            <a:r>
              <a:rPr lang="en-NZ" altLang="en-US" dirty="0" smtClean="0"/>
              <a:t>	</a:t>
            </a:r>
            <a:r>
              <a:rPr lang="en-GB" dirty="0"/>
              <a:t>“No enemy will force him to pay tribute;</a:t>
            </a:r>
            <a:endParaRPr lang="en-NZ" dirty="0"/>
          </a:p>
          <a:p>
            <a:r>
              <a:rPr lang="en-GB" dirty="0"/>
              <a:t>		no wicked one will ever bring him low.</a:t>
            </a:r>
            <a:endParaRPr lang="en-NZ" dirty="0"/>
          </a:p>
          <a:p>
            <a:r>
              <a:rPr lang="en-GB" dirty="0"/>
              <a:t>	For I will crush his enemies before him;</a:t>
            </a:r>
            <a:endParaRPr lang="en-NZ" dirty="0"/>
          </a:p>
          <a:p>
            <a:r>
              <a:rPr lang="en-GB" dirty="0"/>
              <a:t>		I will annihilate his </a:t>
            </a:r>
            <a:r>
              <a:rPr lang="en-GB" dirty="0" err="1"/>
              <a:t>ev’ry</a:t>
            </a:r>
            <a:r>
              <a:rPr lang="en-GB" dirty="0"/>
              <a:t> foe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163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13.</a:t>
            </a:r>
            <a:r>
              <a:rPr lang="en-NZ" altLang="en-US" dirty="0" smtClean="0"/>
              <a:t>	</a:t>
            </a:r>
            <a:r>
              <a:rPr lang="en-GB" dirty="0"/>
              <a:t>	“My faithful love will be with him forever;</a:t>
            </a:r>
            <a:endParaRPr lang="en-NZ" dirty="0"/>
          </a:p>
          <a:p>
            <a:r>
              <a:rPr lang="en-GB" dirty="0"/>
              <a:t>		his </a:t>
            </a:r>
            <a:r>
              <a:rPr lang="en-GB" dirty="0" err="1"/>
              <a:t>pow’r</a:t>
            </a:r>
            <a:r>
              <a:rPr lang="en-GB" dirty="0"/>
              <a:t> will be exalted through my name.</a:t>
            </a:r>
            <a:endParaRPr lang="en-NZ" dirty="0"/>
          </a:p>
          <a:p>
            <a:r>
              <a:rPr lang="en-GB" dirty="0"/>
              <a:t>	His right hand I will set above the rivers;</a:t>
            </a:r>
            <a:endParaRPr lang="en-NZ" dirty="0"/>
          </a:p>
          <a:p>
            <a:r>
              <a:rPr lang="en-GB" dirty="0"/>
              <a:t>		his rule upon the sea I will proclaim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03921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14.</a:t>
            </a:r>
            <a:r>
              <a:rPr lang="en-NZ" altLang="en-US" dirty="0" smtClean="0"/>
              <a:t>	</a:t>
            </a:r>
            <a:r>
              <a:rPr lang="en-GB" dirty="0"/>
              <a:t>“He will declare to me, ‘You are my Father,</a:t>
            </a:r>
            <a:endParaRPr lang="en-NZ" dirty="0"/>
          </a:p>
          <a:p>
            <a:r>
              <a:rPr lang="en-GB" dirty="0"/>
              <a:t>		you are my rock, my saviour and my God.’</a:t>
            </a:r>
            <a:endParaRPr lang="en-NZ" dirty="0"/>
          </a:p>
          <a:p>
            <a:r>
              <a:rPr lang="en-GB" dirty="0"/>
              <a:t>	As my firstborn I also will appoint him,</a:t>
            </a:r>
            <a:endParaRPr lang="en-NZ" dirty="0"/>
          </a:p>
          <a:p>
            <a:r>
              <a:rPr lang="en-GB" dirty="0"/>
              <a:t>		supreme among all kings on earth abroad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9330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15.</a:t>
            </a:r>
            <a:r>
              <a:rPr lang="en-NZ" altLang="en-US" dirty="0" smtClean="0"/>
              <a:t>	</a:t>
            </a:r>
            <a:r>
              <a:rPr lang="en-GB" dirty="0"/>
              <a:t>“I will maintain my love to him forever;</a:t>
            </a:r>
            <a:endParaRPr lang="en-NZ" dirty="0"/>
          </a:p>
          <a:p>
            <a:r>
              <a:rPr lang="en-GB" dirty="0"/>
              <a:t>		my </a:t>
            </a:r>
            <a:r>
              <a:rPr lang="en-GB" dirty="0" err="1"/>
              <a:t>cov</a:t>
            </a:r>
            <a:r>
              <a:rPr lang="en-GB" dirty="0"/>
              <a:t>-e-</a:t>
            </a:r>
            <a:r>
              <a:rPr lang="en-GB" dirty="0" err="1"/>
              <a:t>nant</a:t>
            </a:r>
            <a:r>
              <a:rPr lang="en-GB" dirty="0"/>
              <a:t> with him will never fail.</a:t>
            </a:r>
            <a:endParaRPr lang="en-NZ" dirty="0"/>
          </a:p>
          <a:p>
            <a:r>
              <a:rPr lang="en-GB" dirty="0"/>
              <a:t>	His line forevermore I will establish;</a:t>
            </a:r>
            <a:endParaRPr lang="en-NZ" dirty="0"/>
          </a:p>
          <a:p>
            <a:r>
              <a:rPr lang="en-GB" dirty="0"/>
              <a:t>		while heaven lasts, his kingdom will prevail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762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16.</a:t>
            </a:r>
            <a:r>
              <a:rPr lang="en-NZ" altLang="en-US" dirty="0" smtClean="0"/>
              <a:t>	</a:t>
            </a:r>
            <a:r>
              <a:rPr lang="en-GB" dirty="0"/>
              <a:t>“But if his sons forsake my laws and statutes</a:t>
            </a:r>
            <a:endParaRPr lang="en-NZ" dirty="0"/>
          </a:p>
          <a:p>
            <a:r>
              <a:rPr lang="en-GB" dirty="0"/>
              <a:t>		and violate my </a:t>
            </a:r>
            <a:r>
              <a:rPr lang="en-GB" dirty="0" err="1"/>
              <a:t>cov</a:t>
            </a:r>
            <a:r>
              <a:rPr lang="en-GB" dirty="0"/>
              <a:t>-e-</a:t>
            </a:r>
            <a:r>
              <a:rPr lang="en-GB" dirty="0" err="1"/>
              <a:t>nant</a:t>
            </a:r>
            <a:r>
              <a:rPr lang="en-GB" dirty="0"/>
              <a:t> command,</a:t>
            </a:r>
            <a:endParaRPr lang="en-NZ" dirty="0"/>
          </a:p>
          <a:p>
            <a:r>
              <a:rPr lang="en-GB" dirty="0"/>
              <a:t>	I’ll punish with the rod all their transgression,</a:t>
            </a:r>
            <a:endParaRPr lang="en-NZ" dirty="0"/>
          </a:p>
          <a:p>
            <a:r>
              <a:rPr lang="en-GB" dirty="0"/>
              <a:t>		their sin with blows inflicted by my hand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1587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17.</a:t>
            </a:r>
            <a:r>
              <a:rPr lang="en-NZ" altLang="en-US" dirty="0" smtClean="0"/>
              <a:t>	</a:t>
            </a:r>
            <a:r>
              <a:rPr lang="en-GB" dirty="0"/>
              <a:t>“But I will never take my love from David;</a:t>
            </a:r>
            <a:endParaRPr lang="en-NZ" dirty="0"/>
          </a:p>
          <a:p>
            <a:r>
              <a:rPr lang="en-GB" dirty="0"/>
              <a:t>		my faithfulness I never will betray.</a:t>
            </a:r>
            <a:endParaRPr lang="en-NZ" dirty="0"/>
          </a:p>
          <a:p>
            <a:r>
              <a:rPr lang="en-GB" dirty="0"/>
              <a:t>	Nor will I ever violate my </a:t>
            </a:r>
            <a:r>
              <a:rPr lang="en-GB" dirty="0" err="1"/>
              <a:t>cov’nant</a:t>
            </a:r>
            <a:endParaRPr lang="en-NZ" dirty="0"/>
          </a:p>
          <a:p>
            <a:r>
              <a:rPr lang="en-GB" dirty="0"/>
              <a:t>		or alter what I said in any way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8910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18.</a:t>
            </a:r>
            <a:r>
              <a:rPr lang="en-NZ" altLang="en-US" dirty="0" smtClean="0"/>
              <a:t>	</a:t>
            </a:r>
            <a:r>
              <a:rPr lang="en-GB" dirty="0"/>
              <a:t>“Once have I sworn in holiness to David –</a:t>
            </a:r>
            <a:endParaRPr lang="en-NZ" dirty="0"/>
          </a:p>
          <a:p>
            <a:r>
              <a:rPr lang="en-GB" dirty="0"/>
              <a:t>		I will not lie to him – I will declare</a:t>
            </a:r>
            <a:endParaRPr lang="en-NZ" dirty="0"/>
          </a:p>
          <a:p>
            <a:r>
              <a:rPr lang="en-GB" dirty="0"/>
              <a:t>	that David’s line forever will continue,</a:t>
            </a:r>
            <a:endParaRPr lang="en-NZ" dirty="0"/>
          </a:p>
          <a:p>
            <a:r>
              <a:rPr lang="en-GB" dirty="0"/>
              <a:t>		and on his throne he’ll always have an heir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0715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</TotalTime>
  <Words>53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2014-02-19T07:29:32Z</dcterms:created>
  <dcterms:modified xsi:type="dcterms:W3CDTF">2014-02-19T07:33:35Z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