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816F6FE-0FD5-4791-B739-07AF8E38A0B9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8ACE65-8206-493B-A546-4D558F538C5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6514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C3E6C3A-DB29-48CF-88C3-AD2FC87BC81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015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FAFDBE-4A93-49F6-9EC0-A7C4B6AFF66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3691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97FCB57-8888-4E53-893D-5CF30822F65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4695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5692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C463A4-5371-4E22-BCAF-48918BB3574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87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023A042-829F-44D1-9708-38EF809EC9E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9540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F82AF1-07D3-4F1E-BA71-5C9E69461FC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7013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C2907C-CCD1-4EB1-8323-284A2DA8DF9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945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1EFC8EE-3A37-4D30-85D5-A443FFBCA48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8759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E2EB7C-9C9E-4799-8F9C-4894F200F9B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997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C9048D-828C-4DFD-AD81-1FC2F9168B6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4975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20.</a:t>
            </a:r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But you, O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have spurned, </a:t>
            </a:r>
            <a:r>
              <a:rPr lang="en-GB" dirty="0"/>
              <a:t>you have </a:t>
            </a:r>
            <a:r>
              <a:rPr lang="en-GB" dirty="0"/>
              <a:t>	</a:t>
            </a:r>
            <a:r>
              <a:rPr lang="en-GB" dirty="0" smtClean="0"/>
              <a:t>rejected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you have been angry with your chosen one.</a:t>
            </a:r>
            <a:endParaRPr lang="en-NZ" dirty="0"/>
          </a:p>
          <a:p>
            <a:r>
              <a:rPr lang="en-GB" dirty="0"/>
              <a:t>	You have renounced the </a:t>
            </a:r>
            <a:r>
              <a:rPr lang="en-GB" dirty="0" err="1"/>
              <a:t>cov’nant</a:t>
            </a:r>
            <a:r>
              <a:rPr lang="en-GB" dirty="0"/>
              <a:t> with your </a:t>
            </a:r>
            <a:r>
              <a:rPr lang="en-GB" dirty="0" smtClean="0"/>
              <a:t>	servant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and in the dust you have defiled his crown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89 – Part 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21.</a:t>
            </a:r>
            <a:r>
              <a:rPr lang="en-NZ" altLang="en-US" dirty="0" smtClean="0"/>
              <a:t>	</a:t>
            </a:r>
            <a:r>
              <a:rPr lang="en-GB" dirty="0"/>
              <a:t>For you have broken all his walls in pieces;</a:t>
            </a:r>
            <a:endParaRPr lang="en-NZ" dirty="0"/>
          </a:p>
          <a:p>
            <a:r>
              <a:rPr lang="en-GB" dirty="0"/>
              <a:t>		his strongholds down to ruin you have torn.</a:t>
            </a:r>
            <a:endParaRPr lang="en-NZ" dirty="0"/>
          </a:p>
          <a:p>
            <a:r>
              <a:rPr lang="en-GB" dirty="0"/>
              <a:t>	All passers-by have plundered his </a:t>
            </a:r>
            <a:r>
              <a:rPr lang="en-GB" dirty="0" smtClean="0"/>
              <a:t>	possessions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he is the object of his neighbours’ scorn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22.</a:t>
            </a:r>
            <a:r>
              <a:rPr lang="en-NZ" altLang="en-US" dirty="0" smtClean="0"/>
              <a:t>	</a:t>
            </a:r>
            <a:r>
              <a:rPr lang="en-GB" dirty="0"/>
              <a:t>The right hand of his foes you have exalted;</a:t>
            </a:r>
            <a:endParaRPr lang="en-NZ" dirty="0"/>
          </a:p>
          <a:p>
            <a:r>
              <a:rPr lang="en-GB" dirty="0"/>
              <a:t>		his enemies rejoice with one accord.</a:t>
            </a:r>
            <a:endParaRPr lang="en-NZ" dirty="0"/>
          </a:p>
          <a:p>
            <a:r>
              <a:rPr lang="en-GB" dirty="0"/>
              <a:t>	You gave him no support in time of battle;</a:t>
            </a:r>
            <a:endParaRPr lang="en-NZ" dirty="0"/>
          </a:p>
          <a:p>
            <a:r>
              <a:rPr lang="en-GB" dirty="0"/>
              <a:t>		instead you blunted and turned back his </a:t>
            </a:r>
            <a:r>
              <a:rPr lang="en-GB" dirty="0" smtClean="0"/>
              <a:t>	sword.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8820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23.</a:t>
            </a:r>
            <a:r>
              <a:rPr lang="en-NZ" altLang="en-US" dirty="0" smtClean="0"/>
              <a:t>	</a:t>
            </a:r>
            <a:r>
              <a:rPr lang="en-GB" dirty="0"/>
              <a:t>Now you have put an end to all his splendour,</a:t>
            </a:r>
            <a:endParaRPr lang="en-NZ" dirty="0"/>
          </a:p>
          <a:p>
            <a:r>
              <a:rPr lang="en-GB" dirty="0"/>
              <a:t>		and you have cast his throne upon the </a:t>
            </a:r>
            <a:r>
              <a:rPr lang="en-GB" dirty="0" smtClean="0"/>
              <a:t>	ground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You have cut short his days of youthful vigour,</a:t>
            </a:r>
            <a:endParaRPr lang="en-NZ" dirty="0"/>
          </a:p>
          <a:p>
            <a:r>
              <a:rPr lang="en-GB" dirty="0"/>
              <a:t>		and with a cloak of shame he’s wrapped </a:t>
            </a:r>
            <a:r>
              <a:rPr lang="en-GB" dirty="0" smtClean="0"/>
              <a:t>	around.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6278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24.</a:t>
            </a:r>
            <a:r>
              <a:rPr lang="en-NZ" altLang="en-US" dirty="0" smtClean="0"/>
              <a:t>	</a:t>
            </a:r>
            <a:r>
              <a:rPr lang="en-GB" dirty="0"/>
              <a:t>How long,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? Will you hide yourself </a:t>
            </a:r>
            <a:r>
              <a:rPr lang="en-GB" dirty="0" smtClean="0"/>
              <a:t>	forever</a:t>
            </a:r>
            <a:r>
              <a:rPr lang="en-GB" dirty="0"/>
              <a:t>?</a:t>
            </a:r>
            <a:endParaRPr lang="en-NZ" dirty="0"/>
          </a:p>
          <a:p>
            <a:r>
              <a:rPr lang="en-GB" dirty="0"/>
              <a:t>		How long will your fierce anger on us fall?</a:t>
            </a:r>
            <a:endParaRPr lang="en-NZ" dirty="0"/>
          </a:p>
          <a:p>
            <a:r>
              <a:rPr lang="en-GB" dirty="0"/>
              <a:t>	Remember that my life is swift and fleeting.</a:t>
            </a:r>
            <a:endParaRPr lang="en-NZ" dirty="0"/>
          </a:p>
          <a:p>
            <a:r>
              <a:rPr lang="en-GB" dirty="0"/>
              <a:t>		For what futility you made us all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0735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25.</a:t>
            </a:r>
            <a:r>
              <a:rPr lang="en-NZ" altLang="en-US" dirty="0" smtClean="0"/>
              <a:t>	</a:t>
            </a:r>
            <a:r>
              <a:rPr lang="en-GB" dirty="0"/>
              <a:t>For who can live and be secure from dying,</a:t>
            </a:r>
            <a:endParaRPr lang="en-NZ" dirty="0"/>
          </a:p>
          <a:p>
            <a:r>
              <a:rPr lang="en-GB" dirty="0"/>
              <a:t>		or who resist the pow-</a:t>
            </a:r>
            <a:r>
              <a:rPr lang="en-GB" dirty="0" err="1"/>
              <a:t>er</a:t>
            </a:r>
            <a:r>
              <a:rPr lang="en-GB" dirty="0"/>
              <a:t> of the grave?</a:t>
            </a:r>
            <a:endParaRPr lang="en-NZ" dirty="0"/>
          </a:p>
          <a:p>
            <a:r>
              <a:rPr lang="en-GB" dirty="0"/>
              <a:t>	O Lord, where is your former love for David,</a:t>
            </a:r>
            <a:endParaRPr lang="en-NZ" dirty="0"/>
          </a:p>
          <a:p>
            <a:r>
              <a:rPr lang="en-GB" dirty="0"/>
              <a:t>		whom in your faithfulness you swore to </a:t>
            </a:r>
            <a:r>
              <a:rPr lang="en-GB" dirty="0" smtClean="0"/>
              <a:t>	save?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0835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59928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26.</a:t>
            </a:r>
            <a:r>
              <a:rPr lang="en-NZ" altLang="en-US" dirty="0" smtClean="0"/>
              <a:t>	</a:t>
            </a:r>
            <a:r>
              <a:rPr lang="en-GB" dirty="0"/>
              <a:t>Remember, Lord, how they have mocked your </a:t>
            </a:r>
            <a:r>
              <a:rPr lang="en-GB" dirty="0" smtClean="0"/>
              <a:t>	servant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how in my heart I bear the taunts of men;</a:t>
            </a:r>
            <a:endParaRPr lang="en-NZ" dirty="0"/>
          </a:p>
          <a:p>
            <a:r>
              <a:rPr lang="en-GB" dirty="0"/>
              <a:t>	your foes have mocked and scorned the </a:t>
            </a:r>
            <a:r>
              <a:rPr lang="en-GB" dirty="0" smtClean="0"/>
              <a:t>	</a:t>
            </a:r>
            <a:r>
              <a:rPr lang="en-GB" cap="all" dirty="0" smtClean="0"/>
              <a:t>L</a:t>
            </a:r>
            <a:r>
              <a:rPr lang="en-GB" sz="2400" cap="all" dirty="0" smtClean="0"/>
              <a:t>ord</a:t>
            </a:r>
            <a:r>
              <a:rPr lang="en-GB" dirty="0" smtClean="0"/>
              <a:t>’s </a:t>
            </a:r>
            <a:r>
              <a:rPr lang="en-GB" dirty="0"/>
              <a:t>anointed.</a:t>
            </a:r>
            <a:endParaRPr lang="en-NZ" dirty="0"/>
          </a:p>
          <a:p>
            <a:r>
              <a:rPr lang="en-GB" dirty="0"/>
              <a:t>		But ever let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be praised! Amen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2269" y="5934670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89 – Part 3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Psalm 89:38–52.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</a:t>
            </a:r>
            <a:br>
              <a:rPr lang="en-GB" sz="1000" dirty="0"/>
            </a:br>
            <a:r>
              <a:rPr lang="en-GB" sz="1000" dirty="0"/>
              <a:t>Free Church of Scotland, 2003</a:t>
            </a:r>
            <a:endParaRPr lang="en-NZ" sz="1000" dirty="0"/>
          </a:p>
          <a:p>
            <a:pPr algn="r"/>
            <a:r>
              <a:rPr lang="en-GB" sz="1000" dirty="0"/>
              <a:t>Tune: Frederick G. Russell, 1867–1929, adapt</a:t>
            </a:r>
            <a:r>
              <a:rPr lang="en-GB" sz="1000" dirty="0" smtClean="0"/>
              <a:t>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47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2014-02-19T07:34:02Z</dcterms:created>
  <dcterms:modified xsi:type="dcterms:W3CDTF">2014-02-19T07:37:37Z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