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7C6943-F232-43BB-A7FF-F3B5872A78C9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1D6FCA-92DF-4814-9484-4110136DC2F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1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E31B204-DBAC-4411-AE26-66705C63F8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159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E30EAC-084E-4129-8A67-7C5650D3A9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734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89E1EB-5A04-4505-B189-A85F596790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32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947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84541E-B8EB-4612-8D15-7EABD59893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98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B1F199-D807-4D3C-ACF4-D5A235947C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EE0C40-A637-4E24-A732-0BA8202309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887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ABACA7-753A-4042-BD61-A0C40079F6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5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32E539-6F5E-4307-9A60-0CB1C4B3BD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250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748BE3-768A-417A-9A52-7EC03D12BA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704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CB3993-014D-47A8-B8E5-E47519D704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500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Almighty God, thy lofty throne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has justice for its cornerstone,</a:t>
            </a:r>
            <a:endParaRPr lang="en-NZ" dirty="0"/>
          </a:p>
          <a:p>
            <a:r>
              <a:rPr lang="en-GB" dirty="0"/>
              <a:t>	and shining bright before thy face</a:t>
            </a:r>
            <a:endParaRPr lang="en-NZ" dirty="0"/>
          </a:p>
          <a:p>
            <a:r>
              <a:rPr lang="en-GB" dirty="0"/>
              <a:t>		are truth and love and boundless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89b]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blessing is the nation crowned</a:t>
            </a:r>
            <a:endParaRPr lang="en-NZ" dirty="0"/>
          </a:p>
          <a:p>
            <a:r>
              <a:rPr lang="en-GB" dirty="0"/>
              <a:t>		whose people know the joyful sound;</a:t>
            </a:r>
            <a:endParaRPr lang="en-NZ" dirty="0"/>
          </a:p>
          <a:p>
            <a:r>
              <a:rPr lang="en-GB" dirty="0"/>
              <a:t>	they in the light,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shall live,</a:t>
            </a:r>
            <a:endParaRPr lang="en-NZ" dirty="0"/>
          </a:p>
          <a:p>
            <a:r>
              <a:rPr lang="en-GB" dirty="0"/>
              <a:t>		the light thy face and favour give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name with gladness they confess,</a:t>
            </a:r>
            <a:endParaRPr lang="en-NZ" dirty="0"/>
          </a:p>
          <a:p>
            <a:r>
              <a:rPr lang="en-GB" dirty="0"/>
              <a:t>		exalted in thy righteousness;</a:t>
            </a:r>
            <a:endParaRPr lang="en-NZ" dirty="0"/>
          </a:p>
          <a:p>
            <a:r>
              <a:rPr lang="en-GB" dirty="0"/>
              <a:t>	their fame and might to thee belong,</a:t>
            </a:r>
            <a:endParaRPr lang="en-NZ" dirty="0"/>
          </a:p>
          <a:p>
            <a:r>
              <a:rPr lang="en-GB" dirty="0"/>
              <a:t>		for in thy favour they are strong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83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glory unto God we yield,</a:t>
            </a:r>
            <a:endParaRPr lang="en-NZ" dirty="0"/>
          </a:p>
          <a:p>
            <a:r>
              <a:rPr lang="en-GB" dirty="0"/>
              <a:t>		Jehovah is our help and shield;</a:t>
            </a:r>
            <a:endParaRPr lang="en-NZ" dirty="0"/>
          </a:p>
          <a:p>
            <a:r>
              <a:rPr lang="en-GB" dirty="0"/>
              <a:t>	all praise and honour we will bring</a:t>
            </a:r>
            <a:endParaRPr lang="en-NZ" dirty="0"/>
          </a:p>
          <a:p>
            <a:r>
              <a:rPr lang="en-GB" dirty="0"/>
              <a:t>		to </a:t>
            </a:r>
            <a:r>
              <a:rPr lang="en-GB" dirty="0" err="1"/>
              <a:t>Isr’el’s</a:t>
            </a:r>
            <a:r>
              <a:rPr lang="en-GB" dirty="0"/>
              <a:t> Holy One, our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89b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89:14–18.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Musikalisches</a:t>
            </a:r>
            <a:r>
              <a:rPr lang="en-GB" sz="1000" i="1" dirty="0"/>
              <a:t> </a:t>
            </a:r>
            <a:r>
              <a:rPr lang="en-GB" sz="1000" i="1" dirty="0" err="1"/>
              <a:t>Handbuch</a:t>
            </a:r>
            <a:r>
              <a:rPr lang="en-GB" sz="1000" dirty="0"/>
              <a:t>, Hamburg, 1690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2014-02-19T07:43:11Z</dcterms:created>
  <dcterms:modified xsi:type="dcterms:W3CDTF">2014-02-19T07:44:48Z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