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0F2C8FE-D950-4CFB-9A25-7133F08575FE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876D22-363C-43E7-89DB-0F6C80C8D72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7931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C7902B7-7358-4662-A1E0-701F761245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749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C7E894-9A1F-4481-B500-450CAFB52B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292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A11431-7797-47A3-ADCF-47CFA86D35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93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437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CF2D73-3B90-4298-8356-4024F65FE4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59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8F61C5-48BD-4E00-8011-3390375AB5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17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0338C7-781D-4AA1-9370-853BC42DBA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186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FBFB56-4A2F-444C-A7FA-2F4061B993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306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3CF9BC-5E9F-4CB6-B1ED-31D013EF80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87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6A686-7885-4B13-953C-7B99DC12A3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92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1FB107-6E24-473C-A804-C24E18859E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34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Lord, you have been our dwelling place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through all the ages of our race.</a:t>
            </a:r>
            <a:endParaRPr lang="en-NZ" dirty="0"/>
          </a:p>
          <a:p>
            <a:r>
              <a:rPr lang="en-GB" dirty="0"/>
              <a:t>	Before you gave the mountains birth</a:t>
            </a:r>
            <a:endParaRPr lang="en-NZ" dirty="0"/>
          </a:p>
          <a:p>
            <a:r>
              <a:rPr lang="en-GB" dirty="0"/>
              <a:t>		or formed and fashioned all the earth,</a:t>
            </a:r>
            <a:endParaRPr lang="en-NZ" dirty="0"/>
          </a:p>
          <a:p>
            <a:r>
              <a:rPr lang="en-GB" dirty="0"/>
              <a:t>	from years which no beginning had</a:t>
            </a:r>
            <a:endParaRPr lang="en-NZ" dirty="0"/>
          </a:p>
          <a:p>
            <a:r>
              <a:rPr lang="en-GB" dirty="0"/>
              <a:t>		to years unending, you are God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turn man back to dust again;</a:t>
            </a:r>
            <a:endParaRPr lang="en-NZ" dirty="0"/>
          </a:p>
          <a:p>
            <a:r>
              <a:rPr lang="en-GB" dirty="0"/>
              <a:t>		you say, “Return to dust, O men!”</a:t>
            </a:r>
            <a:endParaRPr lang="en-NZ" dirty="0"/>
          </a:p>
          <a:p>
            <a:r>
              <a:rPr lang="en-GB" dirty="0"/>
              <a:t>	For in your sight a thousand years</a:t>
            </a:r>
            <a:endParaRPr lang="en-NZ" dirty="0"/>
          </a:p>
          <a:p>
            <a:r>
              <a:rPr lang="en-GB" dirty="0"/>
              <a:t>		like yesterday, when past, appears;</a:t>
            </a:r>
            <a:endParaRPr lang="en-NZ" dirty="0"/>
          </a:p>
          <a:p>
            <a:r>
              <a:rPr lang="en-GB" dirty="0"/>
              <a:t>	a thousand years are in your sight</a:t>
            </a:r>
            <a:endParaRPr lang="en-NZ" dirty="0"/>
          </a:p>
          <a:p>
            <a:r>
              <a:rPr lang="en-GB" dirty="0"/>
              <a:t>		brief as a portion of the night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You with a flood have swept men on,</a:t>
            </a:r>
            <a:endParaRPr lang="en-NZ" dirty="0"/>
          </a:p>
          <a:p>
            <a:r>
              <a:rPr lang="en-GB" dirty="0"/>
              <a:t>		so like a sleep they’re quickly gone.</a:t>
            </a:r>
            <a:endParaRPr lang="en-NZ" dirty="0"/>
          </a:p>
          <a:p>
            <a:r>
              <a:rPr lang="en-GB" dirty="0"/>
              <a:t>	They’re like the grass which quickly grows –</a:t>
            </a:r>
            <a:endParaRPr lang="en-NZ" dirty="0"/>
          </a:p>
          <a:p>
            <a:r>
              <a:rPr lang="en-GB" dirty="0"/>
              <a:t>		each morning its new growth it shows;</a:t>
            </a:r>
            <a:endParaRPr lang="en-NZ" dirty="0"/>
          </a:p>
          <a:p>
            <a:r>
              <a:rPr lang="en-GB" dirty="0"/>
              <a:t>	though green beneath the morning sun,</a:t>
            </a:r>
            <a:endParaRPr lang="en-NZ" dirty="0"/>
          </a:p>
          <a:p>
            <a:r>
              <a:rPr lang="en-GB" dirty="0"/>
              <a:t>		it’s withered ere the day is done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0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by your anger we’re consumed,</a:t>
            </a:r>
            <a:endParaRPr lang="en-NZ" dirty="0"/>
          </a:p>
          <a:p>
            <a:r>
              <a:rPr lang="en-GB" dirty="0"/>
              <a:t>		and by your wrath to terror doomed.</a:t>
            </a:r>
            <a:endParaRPr lang="en-NZ" dirty="0"/>
          </a:p>
          <a:p>
            <a:r>
              <a:rPr lang="en-GB" dirty="0"/>
              <a:t>	Our sins you set before your sight,</a:t>
            </a:r>
            <a:endParaRPr lang="en-NZ" dirty="0"/>
          </a:p>
          <a:p>
            <a:r>
              <a:rPr lang="en-GB" dirty="0"/>
              <a:t>		our secret sins in your clear light.</a:t>
            </a:r>
            <a:endParaRPr lang="en-NZ" dirty="0"/>
          </a:p>
          <a:p>
            <a:r>
              <a:rPr lang="en-GB" dirty="0"/>
              <a:t>	Beneath your wrath we fade and die;</a:t>
            </a:r>
            <a:endParaRPr lang="en-NZ" dirty="0"/>
          </a:p>
          <a:p>
            <a:r>
              <a:rPr lang="en-GB" dirty="0"/>
              <a:t>		our years are finished with a sigh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22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For some life’s years are seventy;</a:t>
            </a:r>
            <a:endParaRPr lang="en-NZ" dirty="0"/>
          </a:p>
          <a:p>
            <a:r>
              <a:rPr lang="en-GB" dirty="0"/>
              <a:t>		perhaps the strong may eighty see.</a:t>
            </a:r>
            <a:endParaRPr lang="en-NZ" dirty="0"/>
          </a:p>
          <a:p>
            <a:r>
              <a:rPr lang="en-GB" dirty="0"/>
              <a:t>	Yet is their best but toil and woe;</a:t>
            </a:r>
            <a:endParaRPr lang="en-NZ" dirty="0"/>
          </a:p>
          <a:p>
            <a:r>
              <a:rPr lang="en-GB" dirty="0"/>
              <a:t>		all quickly ends; how soon we go!</a:t>
            </a:r>
            <a:endParaRPr lang="en-NZ" dirty="0"/>
          </a:p>
          <a:p>
            <a:r>
              <a:rPr lang="en-GB" dirty="0"/>
              <a:t>	Who has your anger understood?</a:t>
            </a:r>
            <a:endParaRPr lang="en-NZ" dirty="0"/>
          </a:p>
          <a:p>
            <a:r>
              <a:rPr lang="en-GB" dirty="0"/>
              <a:t>		Who fears your fury as he should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530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Teach us to count aright our days,</a:t>
            </a:r>
            <a:endParaRPr lang="en-NZ" dirty="0"/>
          </a:p>
          <a:p>
            <a:r>
              <a:rPr lang="en-GB" dirty="0"/>
              <a:t>		to set our hearts in wisdom’s ways.</a:t>
            </a:r>
            <a:endParaRPr lang="en-NZ" dirty="0"/>
          </a:p>
          <a:p>
            <a:r>
              <a:rPr lang="en-GB" dirty="0"/>
              <a:t>	Return,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! When will it be?</a:t>
            </a:r>
            <a:endParaRPr lang="en-NZ" dirty="0"/>
          </a:p>
          <a:p>
            <a:r>
              <a:rPr lang="en-GB" dirty="0"/>
              <a:t>		Let us, your servants, mercy see.</a:t>
            </a:r>
            <a:endParaRPr lang="en-NZ" dirty="0"/>
          </a:p>
          <a:p>
            <a:r>
              <a:rPr lang="en-GB" dirty="0"/>
              <a:t>	Your grace send with the morning rays;</a:t>
            </a:r>
            <a:endParaRPr lang="en-NZ" dirty="0"/>
          </a:p>
          <a:p>
            <a:r>
              <a:rPr lang="en-GB" dirty="0"/>
              <a:t>		we’ll sing for joy through all our days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999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Give joy that answers all the tears,</a:t>
            </a:r>
            <a:endParaRPr lang="en-NZ" dirty="0"/>
          </a:p>
          <a:p>
            <a:r>
              <a:rPr lang="en-GB" dirty="0"/>
              <a:t>		the troubles in those days and years.</a:t>
            </a:r>
            <a:endParaRPr lang="en-NZ" dirty="0"/>
          </a:p>
          <a:p>
            <a:r>
              <a:rPr lang="en-GB" dirty="0"/>
              <a:t>	Your work to all your children show;</a:t>
            </a:r>
            <a:endParaRPr lang="en-NZ" dirty="0"/>
          </a:p>
          <a:p>
            <a:r>
              <a:rPr lang="en-GB" dirty="0"/>
              <a:t>		your glory on their sons bestow.</a:t>
            </a:r>
            <a:endParaRPr lang="en-NZ" dirty="0"/>
          </a:p>
          <a:p>
            <a:r>
              <a:rPr lang="en-GB" dirty="0"/>
              <a:t>	O Lord our God, let favour rest;</a:t>
            </a:r>
            <a:endParaRPr lang="en-NZ" dirty="0"/>
          </a:p>
          <a:p>
            <a:r>
              <a:rPr lang="en-GB" dirty="0"/>
              <a:t>		our works confirm, our labours bless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90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The Complete Book of Psalms for Singing</a:t>
            </a:r>
            <a:r>
              <a:rPr lang="en-GB" sz="1000" dirty="0"/>
              <a:t>, © Rowland S. Ward, 1991, </a:t>
            </a:r>
            <a:r>
              <a:rPr lang="en-GB" sz="1000" dirty="0" err="1"/>
              <a:t>st.</a:t>
            </a:r>
            <a:r>
              <a:rPr lang="en-GB" sz="1000" dirty="0"/>
              <a:t> 6 alt.</a:t>
            </a:r>
            <a:endParaRPr lang="en-NZ" sz="1000" dirty="0"/>
          </a:p>
          <a:p>
            <a:pPr algn="r"/>
            <a:r>
              <a:rPr lang="en-GB" sz="1000" dirty="0"/>
              <a:t>Tune: Joseph </a:t>
            </a:r>
            <a:r>
              <a:rPr lang="en-GB" sz="1000" dirty="0" err="1"/>
              <a:t>Barnby</a:t>
            </a:r>
            <a:r>
              <a:rPr lang="en-GB" sz="1000" dirty="0"/>
              <a:t>, </a:t>
            </a:r>
            <a:r>
              <a:rPr lang="en-GB" sz="1000" dirty="0" smtClean="0"/>
              <a:t>1871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2014-02-19T07:44:54Z</dcterms:created>
  <dcterms:modified xsi:type="dcterms:W3CDTF">2014-02-19T07:46:44Z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