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1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1" r:id="rId10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95F03DA-D6B7-4D5E-BF11-72E1B47A685D}" type="datetimeFigureOut">
              <a:rPr lang="en-NZ"/>
              <a:pPr>
                <a:defRPr/>
              </a:pPr>
              <a:t>19/02/2014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8F59AE-44F1-4590-AEC9-458EB4FF11DD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0216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DC17E17B-E033-4498-90B9-C0679A455A4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6460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58182F1-AFDA-4E87-9E48-88DDD82AEFF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0400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975EE5C-C0A0-4532-8D94-098DB228F00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972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875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0313CBD-B98C-4C9A-B25E-F98BF76202E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8901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66675F0-DE69-410B-BB47-83ED9B1314D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0208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85E808A-676E-4EC6-A0FB-DA5F074EC00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5276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081C1B4-491A-4C0B-81BD-F1910A0CBFC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8436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F97CDEA-44FB-4761-AABD-97F09B11D8B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6710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7C50D1F-8AB3-4215-B16F-DA01C8BA19E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0578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A395503-64D9-48B6-ABC3-5895D8D76EF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5000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The one whose dwelling is with God</a:t>
            </a:r>
            <a:r>
              <a:rPr lang="en-GB" dirty="0"/>
              <a:t> Most </a:t>
            </a:r>
            <a:r>
              <a:rPr lang="en-GB" dirty="0" smtClean="0"/>
              <a:t>	High</a:t>
            </a:r>
            <a:endParaRPr lang="en-NZ" dirty="0"/>
          </a:p>
          <a:p>
            <a:r>
              <a:rPr lang="en-GB" dirty="0"/>
              <a:t>		in the Almighty’s shadow safe will rest.</a:t>
            </a:r>
            <a:endParaRPr lang="en-NZ" dirty="0"/>
          </a:p>
          <a:p>
            <a:r>
              <a:rPr lang="en-GB" dirty="0"/>
              <a:t>	“He is my refuge,” I say of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“my fortress and my God; in him I trust</a:t>
            </a:r>
            <a:r>
              <a:rPr lang="en-GB" dirty="0" smtClean="0"/>
              <a:t>.”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91]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Surely he saves you from the fowler’s snare</a:t>
            </a:r>
            <a:endParaRPr lang="en-NZ" dirty="0"/>
          </a:p>
          <a:p>
            <a:r>
              <a:rPr lang="en-GB" dirty="0"/>
              <a:t>		and rescues you from deadly pestilence.</a:t>
            </a:r>
            <a:endParaRPr lang="en-NZ" dirty="0"/>
          </a:p>
          <a:p>
            <a:r>
              <a:rPr lang="en-GB" dirty="0"/>
              <a:t>	Under his wings a refuge you will find;</a:t>
            </a:r>
            <a:endParaRPr lang="en-NZ" dirty="0"/>
          </a:p>
          <a:p>
            <a:r>
              <a:rPr lang="en-GB" dirty="0"/>
              <a:t>		his faithfulness will be your strong defence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You will not fear the terror of the night,</a:t>
            </a:r>
            <a:endParaRPr lang="en-NZ" dirty="0"/>
          </a:p>
          <a:p>
            <a:r>
              <a:rPr lang="en-GB" dirty="0"/>
              <a:t>		or dread the arrow flying in the day,</a:t>
            </a:r>
            <a:endParaRPr lang="en-NZ" dirty="0"/>
          </a:p>
          <a:p>
            <a:r>
              <a:rPr lang="en-GB" dirty="0"/>
              <a:t>	or pestilence that in the darkness stalks,</a:t>
            </a:r>
            <a:endParaRPr lang="en-NZ" dirty="0"/>
          </a:p>
          <a:p>
            <a:r>
              <a:rPr lang="en-GB" dirty="0"/>
              <a:t>		or plague at noon that carries all away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6524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No harm will touch you though a thousand fall,</a:t>
            </a:r>
            <a:endParaRPr lang="en-NZ" dirty="0"/>
          </a:p>
          <a:p>
            <a:r>
              <a:rPr lang="en-GB" dirty="0"/>
              <a:t>		or yet ten thousand die at your right hand.</a:t>
            </a:r>
            <a:endParaRPr lang="en-NZ" dirty="0"/>
          </a:p>
          <a:p>
            <a:r>
              <a:rPr lang="en-GB" dirty="0"/>
              <a:t>	Your eyes will then look on, and you will see</a:t>
            </a:r>
            <a:endParaRPr lang="en-NZ" dirty="0"/>
          </a:p>
          <a:p>
            <a:r>
              <a:rPr lang="en-GB" dirty="0"/>
              <a:t>		the wicked punished as their ways demand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4091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If you make God Most High your dwelling </a:t>
            </a:r>
            <a:r>
              <a:rPr lang="en-GB" dirty="0" smtClean="0"/>
              <a:t>	place </a:t>
            </a:r>
            <a:r>
              <a:rPr lang="en-GB" dirty="0"/>
              <a:t>–</a:t>
            </a:r>
            <a:endParaRPr lang="en-NZ" dirty="0"/>
          </a:p>
          <a:p>
            <a:r>
              <a:rPr lang="en-GB" dirty="0"/>
              <a:t>		even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who is my refuge sure –</a:t>
            </a:r>
            <a:endParaRPr lang="en-NZ" dirty="0"/>
          </a:p>
          <a:p>
            <a:r>
              <a:rPr lang="en-GB" dirty="0"/>
              <a:t>	no evil then will ever fall on you,</a:t>
            </a:r>
            <a:endParaRPr lang="en-NZ" dirty="0"/>
          </a:p>
          <a:p>
            <a:r>
              <a:rPr lang="en-GB" dirty="0"/>
              <a:t>		nor dire calamity come near your door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8778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For he will charge his angels with your care,</a:t>
            </a:r>
            <a:endParaRPr lang="en-NZ" dirty="0"/>
          </a:p>
          <a:p>
            <a:r>
              <a:rPr lang="en-GB" dirty="0"/>
              <a:t>		to guard you in your footsteps </a:t>
            </a:r>
            <a:r>
              <a:rPr lang="en-GB" dirty="0" err="1"/>
              <a:t>ev’ry</a:t>
            </a:r>
            <a:r>
              <a:rPr lang="en-GB" dirty="0"/>
              <a:t> one;</a:t>
            </a:r>
            <a:endParaRPr lang="en-NZ" dirty="0"/>
          </a:p>
          <a:p>
            <a:r>
              <a:rPr lang="en-GB" dirty="0"/>
              <a:t>	they will uphold and bear you in their hands,</a:t>
            </a:r>
            <a:endParaRPr lang="en-NZ" dirty="0"/>
          </a:p>
          <a:p>
            <a:r>
              <a:rPr lang="en-GB" dirty="0"/>
              <a:t>		lest you should strike your foot against a </a:t>
            </a:r>
            <a:r>
              <a:rPr lang="en-GB" dirty="0" smtClean="0"/>
              <a:t>	stone.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07742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Upon the mighty lion you will tread;</a:t>
            </a:r>
            <a:endParaRPr lang="en-NZ" dirty="0"/>
          </a:p>
          <a:p>
            <a:r>
              <a:rPr lang="en-GB" dirty="0"/>
              <a:t>		the cobra you will overcome and kill.</a:t>
            </a:r>
            <a:endParaRPr lang="en-NZ" dirty="0"/>
          </a:p>
          <a:p>
            <a:r>
              <a:rPr lang="en-GB" dirty="0"/>
              <a:t>	Your feet will trample down the king of beasts;</a:t>
            </a:r>
            <a:endParaRPr lang="en-NZ" dirty="0"/>
          </a:p>
          <a:p>
            <a:r>
              <a:rPr lang="en-GB" dirty="0"/>
              <a:t>		the serpent will be crushed beneath your </a:t>
            </a:r>
            <a:r>
              <a:rPr lang="en-GB" dirty="0" smtClean="0"/>
              <a:t>	heel</a:t>
            </a:r>
            <a:r>
              <a:rPr lang="en-GB" dirty="0"/>
              <a:t>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67115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8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“Because he loves me,” says the </a:t>
            </a:r>
            <a:r>
              <a:rPr lang="en-GB" dirty="0" err="1"/>
              <a:t>Sov’reign</a:t>
            </a:r>
            <a:r>
              <a:rPr lang="en-GB" dirty="0"/>
              <a:t> </a:t>
            </a:r>
            <a:r>
              <a:rPr lang="en-GB" dirty="0" smtClean="0"/>
              <a:t>	</a:t>
            </a:r>
            <a:r>
              <a:rPr lang="en-GB" cap="all" dirty="0" smtClean="0"/>
              <a:t>L</a:t>
            </a:r>
            <a:r>
              <a:rPr lang="en-GB" sz="2400" cap="all" dirty="0" smtClean="0"/>
              <a:t>ord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“I’ll rescue and deliver him from harm.</a:t>
            </a:r>
            <a:endParaRPr lang="en-NZ" dirty="0"/>
          </a:p>
          <a:p>
            <a:r>
              <a:rPr lang="en-GB" dirty="0"/>
              <a:t>	Since he acknowledges my holy name,</a:t>
            </a:r>
            <a:endParaRPr lang="en-NZ" dirty="0"/>
          </a:p>
          <a:p>
            <a:r>
              <a:rPr lang="en-GB" dirty="0"/>
              <a:t>		I will protect him with my mighty arm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20341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9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“He’ll call on me, and I will answer him;</a:t>
            </a:r>
            <a:endParaRPr lang="en-NZ" dirty="0"/>
          </a:p>
          <a:p>
            <a:r>
              <a:rPr lang="en-GB" dirty="0"/>
              <a:t>		with him in time of trouble I will be.</a:t>
            </a:r>
            <a:endParaRPr lang="en-NZ" dirty="0"/>
          </a:p>
          <a:p>
            <a:r>
              <a:rPr lang="en-GB" dirty="0"/>
              <a:t>	I will deliver him and honour him.</a:t>
            </a:r>
            <a:endParaRPr lang="en-NZ" dirty="0"/>
          </a:p>
          <a:p>
            <a:r>
              <a:rPr lang="en-GB" dirty="0"/>
              <a:t>		Long will he live, and my salvation see</a:t>
            </a:r>
            <a:r>
              <a:rPr lang="en-GB" dirty="0" smtClean="0"/>
              <a:t>.”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91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</a:t>
            </a:r>
            <a:endParaRPr lang="en-NZ" sz="1000" dirty="0"/>
          </a:p>
          <a:p>
            <a:pPr algn="r"/>
            <a:r>
              <a:rPr lang="en-GB" sz="1000" dirty="0"/>
              <a:t>Tune: Walter </a:t>
            </a:r>
            <a:r>
              <a:rPr lang="en-GB" sz="1000" dirty="0" err="1"/>
              <a:t>Greatorex</a:t>
            </a:r>
            <a:r>
              <a:rPr lang="en-GB" sz="1000" dirty="0"/>
              <a:t>, 1916, alt</a:t>
            </a:r>
            <a:r>
              <a:rPr lang="en-GB" sz="1000" dirty="0" smtClean="0"/>
              <a:t>.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55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2014-02-19T07:46:52Z</dcterms:created>
  <dcterms:modified xsi:type="dcterms:W3CDTF">2014-02-19T07:49:35Z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