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250550-0157-4A4B-BB2F-195235CF1D4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78B0C8-0595-4CE7-B09C-0E8F49990A1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129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AF1BF9F-912C-4CE0-AAF7-C5CEF2DD2B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3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EBAA14-D655-4745-9C3F-B3AA77143A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740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3E5AE0-BB23-4460-AF29-85C753A887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63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674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CB040B-8BEF-4079-9997-9FDC840BB8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531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B60626-2F0F-46CB-ABD9-FD535FF1E9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43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A0B07-2180-4073-B8F7-DC079ADF82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9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EB83FE-5FF9-4910-87A3-6E02185160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47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CEB7B3-174E-4F74-BD04-033E70219F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91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B89540-B00E-41CC-BA8E-0784AF4D9C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43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A376A0-36AE-486C-BEAE-DBCAA221D7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74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good it is to thank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praise your name with tuneful chord,</a:t>
            </a:r>
            <a:endParaRPr lang="en-NZ" dirty="0"/>
          </a:p>
          <a:p>
            <a:r>
              <a:rPr lang="en-GB" dirty="0"/>
              <a:t>		to show your love with morning light</a:t>
            </a:r>
            <a:endParaRPr lang="en-NZ" dirty="0"/>
          </a:p>
          <a:p>
            <a:r>
              <a:rPr lang="en-GB" dirty="0"/>
              <a:t>		and tell your faithfulness each night.</a:t>
            </a:r>
            <a:endParaRPr lang="en-NZ" dirty="0"/>
          </a:p>
          <a:p>
            <a:r>
              <a:rPr lang="en-GB" dirty="0"/>
              <a:t>	Yes, it is good your praise to sing,</a:t>
            </a:r>
            <a:endParaRPr lang="en-NZ" dirty="0"/>
          </a:p>
          <a:p>
            <a:r>
              <a:rPr lang="en-GB" dirty="0"/>
              <a:t>		and all our sweetest music bring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song with joy expands</a:t>
            </a:r>
            <a:endParaRPr lang="en-NZ" dirty="0"/>
          </a:p>
          <a:p>
            <a:r>
              <a:rPr lang="en-GB" dirty="0"/>
              <a:t>		before the wonders of your hands.</a:t>
            </a:r>
            <a:endParaRPr lang="en-NZ" dirty="0"/>
          </a:p>
          <a:p>
            <a:r>
              <a:rPr lang="en-GB" dirty="0"/>
              <a:t>		How great the works that you have wrought;</a:t>
            </a:r>
            <a:endParaRPr lang="en-NZ" dirty="0"/>
          </a:p>
          <a:p>
            <a:r>
              <a:rPr lang="en-GB" dirty="0"/>
              <a:t>		how deep,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</a:t>
            </a:r>
            <a:r>
              <a:rPr lang="en-GB" dirty="0" err="1"/>
              <a:t>ev’ry</a:t>
            </a:r>
            <a:r>
              <a:rPr lang="en-GB" dirty="0"/>
              <a:t> thought!</a:t>
            </a:r>
            <a:endParaRPr lang="en-NZ" dirty="0"/>
          </a:p>
          <a:p>
            <a:r>
              <a:rPr lang="en-GB" dirty="0"/>
              <a:t>	A foolish man knows not their worth,</a:t>
            </a:r>
            <a:endParaRPr lang="en-NZ" dirty="0"/>
          </a:p>
          <a:p>
            <a:r>
              <a:rPr lang="en-GB" dirty="0"/>
              <a:t>		nor he whose mind is of the earth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as the grass the wicked grow,</a:t>
            </a:r>
            <a:endParaRPr lang="en-NZ" dirty="0"/>
          </a:p>
          <a:p>
            <a:r>
              <a:rPr lang="en-GB" dirty="0"/>
              <a:t>		those evildoers do not know</a:t>
            </a:r>
            <a:endParaRPr lang="en-NZ" dirty="0"/>
          </a:p>
          <a:p>
            <a:r>
              <a:rPr lang="en-GB" dirty="0"/>
              <a:t>		the endless ruin they will see.</a:t>
            </a:r>
            <a:endParaRPr lang="en-NZ" dirty="0"/>
          </a:p>
          <a:p>
            <a:r>
              <a:rPr lang="en-GB" dirty="0"/>
              <a:t>		But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reign eternally.</a:t>
            </a:r>
            <a:endParaRPr lang="en-NZ" dirty="0"/>
          </a:p>
          <a:p>
            <a:r>
              <a:rPr lang="en-GB" dirty="0"/>
              <a:t>	All foes will fall before his might;</a:t>
            </a:r>
            <a:endParaRPr lang="en-NZ" dirty="0"/>
          </a:p>
          <a:p>
            <a:r>
              <a:rPr lang="en-GB" dirty="0"/>
              <a:t>		the wicked shall be put to flight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145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have exalted me</a:t>
            </a:r>
            <a:endParaRPr lang="en-NZ" dirty="0"/>
          </a:p>
          <a:p>
            <a:r>
              <a:rPr lang="en-GB" dirty="0"/>
              <a:t>		with royal strength and dignity.</a:t>
            </a:r>
            <a:endParaRPr lang="en-NZ" dirty="0"/>
          </a:p>
          <a:p>
            <a:r>
              <a:rPr lang="en-GB" dirty="0"/>
              <a:t>		With your anointing I am blest;</a:t>
            </a:r>
            <a:endParaRPr lang="en-NZ" dirty="0"/>
          </a:p>
          <a:p>
            <a:r>
              <a:rPr lang="en-GB" dirty="0"/>
              <a:t>		your grace and favour on me rest.</a:t>
            </a:r>
            <a:endParaRPr lang="en-NZ" dirty="0"/>
          </a:p>
          <a:p>
            <a:r>
              <a:rPr lang="en-GB" dirty="0"/>
              <a:t>	My eyes have seen the wicked die;</a:t>
            </a:r>
            <a:endParaRPr lang="en-NZ" dirty="0"/>
          </a:p>
          <a:p>
            <a:r>
              <a:rPr lang="en-GB" dirty="0"/>
              <a:t>		my ears have heard their hopeless cry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0365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righteous all will flourish well</a:t>
            </a:r>
            <a:endParaRPr lang="en-NZ" dirty="0"/>
          </a:p>
          <a:p>
            <a:r>
              <a:rPr lang="en-GB" dirty="0"/>
              <a:t>		and in the house of God will dwell.</a:t>
            </a:r>
            <a:endParaRPr lang="en-NZ" dirty="0"/>
          </a:p>
          <a:p>
            <a:r>
              <a:rPr lang="en-GB" dirty="0"/>
              <a:t>		They will be planted like a tree,</a:t>
            </a:r>
            <a:endParaRPr lang="en-NZ" dirty="0"/>
          </a:p>
          <a:p>
            <a:r>
              <a:rPr lang="en-GB" dirty="0"/>
              <a:t>		will still in old age fruitful be.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 is upright, just;</a:t>
            </a:r>
            <a:endParaRPr lang="en-NZ" dirty="0"/>
          </a:p>
          <a:p>
            <a:r>
              <a:rPr lang="en-GB" dirty="0"/>
              <a:t>		he is my rock; in him I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Ernest R. </a:t>
            </a:r>
            <a:r>
              <a:rPr lang="en-GB" sz="1000" dirty="0" err="1"/>
              <a:t>Kroeger</a:t>
            </a:r>
            <a:r>
              <a:rPr lang="en-GB" sz="1000" dirty="0"/>
              <a:t>, 1901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2014-02-19T07:49:42Z</dcterms:created>
  <dcterms:modified xsi:type="dcterms:W3CDTF">2014-02-19T07:52:31Z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