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4712D8-3ED0-4FFC-BA1D-9E0F32717753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5D4E13-BC2A-4B80-84D4-789B384324F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8844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7525230-EC2C-4D57-A6D5-3BA8EB5C7A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0706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C07E3B-89A2-4CE6-80D8-BCFB9DB718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265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2AB4AF-3171-4CC7-B0BD-E02DAC2F94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00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486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D7BAB9-6DE5-40F4-8172-45ADFEC4CE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672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63D487-53B0-4397-AA36-A20645918A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1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8559AC-057B-451D-9806-2E05475DBC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8848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0016ED-C0CA-451E-8330-33B8C00109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676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0CD55E-DA05-4B2C-92F0-40A794679C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605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AE49B1-6CF7-4DF8-ADCF-CDC09E5C15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0275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469F8E-186E-4E3C-ADAB-6F88B98786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736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Jehovah sits enthroned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majesty most bright,</a:t>
            </a:r>
            <a:endParaRPr lang="en-NZ" dirty="0"/>
          </a:p>
          <a:p>
            <a:r>
              <a:rPr lang="en-GB" dirty="0"/>
              <a:t>	apparelled in omnipotence,</a:t>
            </a:r>
            <a:endParaRPr lang="en-NZ" dirty="0"/>
          </a:p>
          <a:p>
            <a:r>
              <a:rPr lang="en-GB" dirty="0"/>
              <a:t>		and girded round with might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93]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world established stands</a:t>
            </a:r>
            <a:endParaRPr lang="en-NZ" dirty="0"/>
          </a:p>
          <a:p>
            <a:r>
              <a:rPr lang="en-GB" dirty="0"/>
              <a:t>		on its foundations broad;</a:t>
            </a:r>
            <a:endParaRPr lang="en-NZ" dirty="0"/>
          </a:p>
          <a:p>
            <a:r>
              <a:rPr lang="en-GB" dirty="0"/>
              <a:t>	his throne is fixed, he reigns supreme,</a:t>
            </a:r>
            <a:endParaRPr lang="en-NZ" dirty="0"/>
          </a:p>
          <a:p>
            <a:r>
              <a:rPr lang="en-GB" dirty="0"/>
              <a:t>		the everlasting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floods have lifted up</a:t>
            </a:r>
            <a:endParaRPr lang="en-NZ" dirty="0"/>
          </a:p>
          <a:p>
            <a:r>
              <a:rPr lang="en-GB" dirty="0"/>
              <a:t>		their voice in majesty,</a:t>
            </a:r>
            <a:endParaRPr lang="en-NZ" dirty="0"/>
          </a:p>
          <a:p>
            <a:r>
              <a:rPr lang="en-GB" dirty="0"/>
              <a:t>	but mighty is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our God</a:t>
            </a:r>
            <a:endParaRPr lang="en-NZ" dirty="0"/>
          </a:p>
          <a:p>
            <a:r>
              <a:rPr lang="en-GB" dirty="0"/>
              <a:t>		above the raging sea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8077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Thy testimonies,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in faithfulness excel,</a:t>
            </a:r>
            <a:endParaRPr lang="en-NZ" dirty="0"/>
          </a:p>
          <a:p>
            <a:r>
              <a:rPr lang="en-GB" dirty="0"/>
              <a:t>	and holy must thy servants be</a:t>
            </a:r>
            <a:endParaRPr lang="en-NZ" dirty="0"/>
          </a:p>
          <a:p>
            <a:r>
              <a:rPr lang="en-GB" dirty="0"/>
              <a:t>		who in thy temple dwell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93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George F. Root, 1859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34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2014-02-19T07:55:10Z</dcterms:created>
  <dcterms:modified xsi:type="dcterms:W3CDTF">2014-02-19T07:58:13Z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