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1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9F55F3-1F73-4308-A826-2611084DB918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103986-C6BB-460F-B4D2-5C0089F6842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24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9E80688-CE6E-409F-9284-E9486CA03F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098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F2F5BF-5D2D-4E03-BE04-7CAF29A1A4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073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FD1E52-A4DB-4817-BA6A-E8796B8D28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163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528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A4D313-125B-48F7-A632-AC5BC5101E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739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4AA316-6910-4509-BD4D-D877E621E8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81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FF399B-9E38-416B-852D-4DD9F6F423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98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24A684-E248-4D95-92C8-73BE399DC5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353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291A95-F906-4E14-8B17-4D599E8406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756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8FE36D-89D6-4A1A-81FE-C2DAAAB5B2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137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6D3E8A-B7BD-4044-9F5A-972DC2EA41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697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Almighty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God, </a:t>
            </a:r>
            <a:r>
              <a:rPr lang="en-GB" dirty="0"/>
              <a:t>who judges the earth,</a:t>
            </a:r>
            <a:endParaRPr lang="en-NZ" dirty="0"/>
          </a:p>
          <a:p>
            <a:r>
              <a:rPr lang="en-GB" dirty="0"/>
              <a:t>		arise, give the proud just what they deserve.</a:t>
            </a:r>
            <a:endParaRPr lang="en-NZ" dirty="0"/>
          </a:p>
          <a:p>
            <a:r>
              <a:rPr lang="en-GB" dirty="0"/>
              <a:t>	How long will they boast and in arrogance </a:t>
            </a:r>
            <a:r>
              <a:rPr lang="en-GB" dirty="0" smtClean="0"/>
              <a:t>	mock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oppressing the people you take as your </a:t>
            </a:r>
            <a:r>
              <a:rPr lang="en-GB" dirty="0" smtClean="0"/>
              <a:t>	flock?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say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will not observe what they do,</a:t>
            </a:r>
            <a:endParaRPr lang="en-NZ" dirty="0"/>
          </a:p>
          <a:p>
            <a:r>
              <a:rPr lang="en-GB" dirty="0"/>
              <a:t>		that he will not see the sins they pursue.</a:t>
            </a:r>
            <a:endParaRPr lang="en-NZ" dirty="0"/>
          </a:p>
          <a:p>
            <a:r>
              <a:rPr lang="en-GB" dirty="0"/>
              <a:t>	The widows they murder, the fatherless snare;</a:t>
            </a:r>
            <a:endParaRPr lang="en-NZ" dirty="0"/>
          </a:p>
          <a:p>
            <a:r>
              <a:rPr lang="en-GB" dirty="0"/>
              <a:t>		and strangers they kill, thinking God does </a:t>
            </a:r>
            <a:r>
              <a:rPr lang="en-GB" dirty="0" smtClean="0"/>
              <a:t>	not </a:t>
            </a:r>
            <a:r>
              <a:rPr lang="en-GB" dirty="0"/>
              <a:t>care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fools, our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knows how senseless you </a:t>
            </a:r>
            <a:r>
              <a:rPr lang="en-GB" dirty="0" smtClean="0"/>
              <a:t>	are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For he who made all can see near and far.</a:t>
            </a:r>
            <a:endParaRPr lang="en-NZ" dirty="0"/>
          </a:p>
          <a:p>
            <a:r>
              <a:rPr lang="en-GB" dirty="0"/>
              <a:t>	Is God who first fashioned your eye and your </a:t>
            </a:r>
            <a:r>
              <a:rPr lang="en-GB" dirty="0" smtClean="0"/>
              <a:t>	ear</a:t>
            </a:r>
            <a:endParaRPr lang="en-NZ" dirty="0"/>
          </a:p>
          <a:p>
            <a:r>
              <a:rPr lang="en-GB" dirty="0"/>
              <a:t>		unable to see you, unable to hear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368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people you teach and discipline,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are happy and blest to learn from your word.</a:t>
            </a:r>
            <a:endParaRPr lang="en-NZ" dirty="0"/>
          </a:p>
          <a:p>
            <a:r>
              <a:rPr lang="en-GB" dirty="0"/>
              <a:t>	For you grant relief to all those in despair,</a:t>
            </a:r>
            <a:endParaRPr lang="en-NZ" dirty="0"/>
          </a:p>
          <a:p>
            <a:r>
              <a:rPr lang="en-GB" dirty="0"/>
              <a:t>		allowing them peace till the wicked are </a:t>
            </a:r>
            <a:r>
              <a:rPr lang="en-GB" dirty="0" smtClean="0"/>
              <a:t>	snared.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1405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will not abandon your own</a:t>
            </a:r>
            <a:endParaRPr lang="en-NZ" dirty="0"/>
          </a:p>
          <a:p>
            <a:r>
              <a:rPr lang="en-GB" dirty="0"/>
              <a:t>		nor ever forsake or leave them alone.</a:t>
            </a:r>
            <a:endParaRPr lang="en-NZ" dirty="0"/>
          </a:p>
          <a:p>
            <a:r>
              <a:rPr lang="en-GB" dirty="0"/>
              <a:t>	Your justice will dawn for all those who do </a:t>
            </a:r>
            <a:r>
              <a:rPr lang="en-GB" dirty="0" smtClean="0"/>
              <a:t>	right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those who are upright will follow its 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591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 helps me to fight sin’s mighty offence?</a:t>
            </a:r>
            <a:endParaRPr lang="en-NZ" dirty="0"/>
          </a:p>
          <a:p>
            <a:r>
              <a:rPr lang="en-GB" dirty="0"/>
              <a:t>		Who will be my shield and my sure defence?</a:t>
            </a:r>
            <a:endParaRPr lang="en-NZ" dirty="0"/>
          </a:p>
          <a:p>
            <a:r>
              <a:rPr lang="en-GB" dirty="0"/>
              <a:t>	Unless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had helped me when evil </a:t>
            </a:r>
            <a:r>
              <a:rPr lang="en-GB" dirty="0" smtClean="0"/>
              <a:t>	oppressed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 too would have slipped into silence and </a:t>
            </a:r>
            <a:r>
              <a:rPr lang="en-GB" dirty="0" smtClean="0"/>
              <a:t>	death.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2038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Whenever I fall, I pleadingly cry;</a:t>
            </a:r>
            <a:endParaRPr lang="en-NZ" dirty="0"/>
          </a:p>
          <a:p>
            <a:r>
              <a:rPr lang="en-GB" dirty="0"/>
              <a:t>		then your loving hand,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holds me up </a:t>
            </a:r>
            <a:r>
              <a:rPr lang="en-GB" dirty="0" smtClean="0"/>
              <a:t>	high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If my heart should doubt and be filled with </a:t>
            </a:r>
            <a:r>
              <a:rPr lang="en-GB" dirty="0" smtClean="0"/>
              <a:t>	despair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your comfort brings joy, and I know that you </a:t>
            </a:r>
            <a:r>
              <a:rPr lang="en-GB" dirty="0" smtClean="0"/>
              <a:t>	care.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8369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Corruption cannot be allied with you;</a:t>
            </a:r>
            <a:endParaRPr lang="en-NZ" dirty="0"/>
          </a:p>
          <a:p>
            <a:r>
              <a:rPr lang="en-GB" dirty="0"/>
              <a:t>		injustice cannot be legal or true.</a:t>
            </a:r>
            <a:endParaRPr lang="en-NZ" dirty="0"/>
          </a:p>
          <a:p>
            <a:r>
              <a:rPr lang="en-GB" dirty="0"/>
              <a:t>	For you,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will never conspire with our </a:t>
            </a:r>
            <a:r>
              <a:rPr lang="en-GB" dirty="0" smtClean="0"/>
              <a:t>	foes</a:t>
            </a:r>
            <a:endParaRPr lang="en-NZ" dirty="0"/>
          </a:p>
          <a:p>
            <a:r>
              <a:rPr lang="en-GB" dirty="0"/>
              <a:t>		who gather together, increasing our woes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8456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my rock, invincible, strong;</a:t>
            </a:r>
            <a:endParaRPr lang="en-NZ" dirty="0"/>
          </a:p>
          <a:p>
            <a:r>
              <a:rPr lang="en-GB" dirty="0"/>
              <a:t>		he punishes all who perpetrate wrong.</a:t>
            </a:r>
            <a:endParaRPr lang="en-NZ" dirty="0"/>
          </a:p>
          <a:p>
            <a:r>
              <a:rPr lang="en-GB" dirty="0"/>
              <a:t>	Our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will repay them for sins they have </a:t>
            </a:r>
            <a:r>
              <a:rPr lang="en-GB" dirty="0" smtClean="0"/>
              <a:t>	sown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but he will have mercy and love for his 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(#729696)</a:t>
            </a:r>
            <a:endParaRPr lang="en-NZ" sz="1000" i="1" dirty="0"/>
          </a:p>
          <a:p>
            <a:pPr algn="r"/>
            <a:r>
              <a:rPr lang="en-GB" sz="1000" dirty="0"/>
              <a:t>Text: Patricia </a:t>
            </a:r>
            <a:r>
              <a:rPr lang="en-GB" sz="1000" dirty="0" err="1"/>
              <a:t>Haveman</a:t>
            </a:r>
            <a:r>
              <a:rPr lang="en-GB" sz="1000" dirty="0"/>
              <a:t>, 1983, © Faith Alive Christian Resources, 1987, alt.</a:t>
            </a:r>
            <a:endParaRPr lang="en-NZ" sz="1000" dirty="0"/>
          </a:p>
          <a:p>
            <a:pPr algn="r"/>
            <a:r>
              <a:rPr lang="en-GB" sz="1000" dirty="0"/>
              <a:t>Tune: Charles H. Gabriel, 1912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69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2014-02-19T07:58:19Z</dcterms:created>
  <dcterms:modified xsi:type="dcterms:W3CDTF">2014-04-03T09:13:34Z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