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2F3B1C-8D78-4053-9415-4F178F4FA7B8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CCC812-4187-43DB-B20C-E1B09055961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29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5D68CC5-4628-47C2-A81E-DF3E2DCC2E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41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77E383-4E9A-4502-9CCE-92AE98F499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875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7C0FD1-FD55-496E-8B2B-37F9F123C4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12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76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AB98418-ADB9-402B-AD6D-B28DB329B9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863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AD555F-A29D-4991-B0C4-22AD21DAA2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8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26DFC4-068B-4315-8DA7-45C63D37BB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321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A272FB-43C2-4E36-886E-5C926A5CE4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58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865D53-0EDA-43C4-98AD-3B250A620E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237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6B9EC5-4F91-43B2-B950-E5C3FEC1EB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69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9278D7-8E67-4C35-8D9F-2C430FC566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581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Now with joyful exultation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let us sing Jehovah’s praise;</a:t>
            </a:r>
            <a:endParaRPr lang="en-NZ" dirty="0"/>
          </a:p>
          <a:p>
            <a:r>
              <a:rPr lang="en-GB" dirty="0"/>
              <a:t>		to the rock of our salvation</a:t>
            </a:r>
            <a:endParaRPr lang="en-NZ" dirty="0"/>
          </a:p>
          <a:p>
            <a:r>
              <a:rPr lang="en-GB" dirty="0"/>
              <a:t>		loud hosannas let us raise.</a:t>
            </a:r>
            <a:endParaRPr lang="en-NZ" dirty="0"/>
          </a:p>
          <a:p>
            <a:r>
              <a:rPr lang="en-GB" dirty="0"/>
              <a:t>	Thankful tribute gladly bringing,</a:t>
            </a:r>
            <a:endParaRPr lang="en-NZ" dirty="0"/>
          </a:p>
          <a:p>
            <a:r>
              <a:rPr lang="en-GB" dirty="0"/>
              <a:t>		let us come before him now,</a:t>
            </a:r>
            <a:endParaRPr lang="en-NZ" dirty="0"/>
          </a:p>
          <a:p>
            <a:r>
              <a:rPr lang="en-GB" dirty="0"/>
              <a:t>		and, with psalms his praises singing,</a:t>
            </a:r>
            <a:endParaRPr lang="en-NZ" dirty="0"/>
          </a:p>
          <a:p>
            <a:r>
              <a:rPr lang="en-GB" dirty="0"/>
              <a:t>		joyful in his presence bow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how great a God, and glorious,</a:t>
            </a:r>
            <a:endParaRPr lang="en-NZ" dirty="0"/>
          </a:p>
          <a:p>
            <a:r>
              <a:rPr lang="en-GB" dirty="0"/>
              <a:t>		is Jehovah whom we sing;</a:t>
            </a:r>
            <a:endParaRPr lang="en-NZ" dirty="0"/>
          </a:p>
          <a:p>
            <a:r>
              <a:rPr lang="en-GB" dirty="0"/>
              <a:t>		over idol gods victorious,</a:t>
            </a:r>
            <a:endParaRPr lang="en-NZ" dirty="0"/>
          </a:p>
          <a:p>
            <a:r>
              <a:rPr lang="en-GB" dirty="0"/>
              <a:t>		great is he, our God and King.</a:t>
            </a:r>
            <a:endParaRPr lang="en-NZ" dirty="0"/>
          </a:p>
          <a:p>
            <a:r>
              <a:rPr lang="en-GB" dirty="0"/>
              <a:t>	In his hand are earth’s deep places,</a:t>
            </a:r>
            <a:endParaRPr lang="en-NZ" dirty="0"/>
          </a:p>
          <a:p>
            <a:r>
              <a:rPr lang="en-GB" dirty="0"/>
              <a:t>		his the strength of all the hills,</a:t>
            </a:r>
            <a:endParaRPr lang="en-NZ" dirty="0"/>
          </a:p>
          <a:p>
            <a:r>
              <a:rPr lang="en-GB" dirty="0"/>
              <a:t>		his the sea whose bounds he traces,</a:t>
            </a:r>
            <a:endParaRPr lang="en-NZ" dirty="0"/>
          </a:p>
          <a:p>
            <a:r>
              <a:rPr lang="en-GB" dirty="0"/>
              <a:t>		his the land his bounty fills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such might revealing,</a:t>
            </a:r>
            <a:endParaRPr lang="en-NZ" dirty="0"/>
          </a:p>
          <a:p>
            <a:r>
              <a:rPr lang="en-GB" dirty="0"/>
              <a:t>		let us come with </a:t>
            </a:r>
            <a:r>
              <a:rPr lang="en-GB" dirty="0" err="1"/>
              <a:t>rev’rence</a:t>
            </a:r>
            <a:r>
              <a:rPr lang="en-GB" dirty="0"/>
              <a:t> meet,</a:t>
            </a:r>
            <a:endParaRPr lang="en-NZ" dirty="0"/>
          </a:p>
          <a:p>
            <a:r>
              <a:rPr lang="en-GB" dirty="0"/>
              <a:t>		and, before our Maker kneeling,</a:t>
            </a:r>
            <a:endParaRPr lang="en-NZ" dirty="0"/>
          </a:p>
          <a:p>
            <a:r>
              <a:rPr lang="en-GB" dirty="0"/>
              <a:t>		let us worship at his feet.</a:t>
            </a:r>
            <a:endParaRPr lang="en-NZ" dirty="0"/>
          </a:p>
          <a:p>
            <a:r>
              <a:rPr lang="en-GB" dirty="0"/>
              <a:t>	He is our own God and leads us,</a:t>
            </a:r>
            <a:endParaRPr lang="en-NZ" dirty="0"/>
          </a:p>
          <a:p>
            <a:r>
              <a:rPr lang="en-GB" dirty="0"/>
              <a:t>		we the people of his care;</a:t>
            </a:r>
            <a:endParaRPr lang="en-NZ" dirty="0"/>
          </a:p>
          <a:p>
            <a:r>
              <a:rPr lang="en-GB" dirty="0"/>
              <a:t>		with a shepherd’s hand he feeds us</a:t>
            </a:r>
            <a:endParaRPr lang="en-NZ" dirty="0"/>
          </a:p>
          <a:p>
            <a:r>
              <a:rPr lang="en-GB" dirty="0"/>
              <a:t>		as his flock in pastures fair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153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While he offers peace and pardon</a:t>
            </a:r>
            <a:endParaRPr lang="en-NZ" dirty="0"/>
          </a:p>
          <a:p>
            <a:r>
              <a:rPr lang="en-GB" dirty="0"/>
              <a:t>		let us hear his voice today,</a:t>
            </a:r>
            <a:endParaRPr lang="en-NZ" dirty="0"/>
          </a:p>
          <a:p>
            <a:r>
              <a:rPr lang="en-GB" dirty="0"/>
              <a:t>		lest, if we our hearts should harden,</a:t>
            </a:r>
            <a:endParaRPr lang="en-NZ" dirty="0"/>
          </a:p>
          <a:p>
            <a:r>
              <a:rPr lang="en-GB" dirty="0"/>
              <a:t>		we should perish in the way;</a:t>
            </a:r>
            <a:endParaRPr lang="en-NZ" dirty="0"/>
          </a:p>
          <a:p>
            <a:r>
              <a:rPr lang="en-GB" dirty="0"/>
              <a:t>	lest to us, so unbelieving,</a:t>
            </a:r>
            <a:endParaRPr lang="en-NZ" dirty="0"/>
          </a:p>
          <a:p>
            <a:r>
              <a:rPr lang="en-GB" dirty="0"/>
              <a:t>		he in judgment shall declare:</a:t>
            </a:r>
            <a:endParaRPr lang="en-NZ" dirty="0"/>
          </a:p>
          <a:p>
            <a:r>
              <a:rPr lang="en-GB" dirty="0"/>
              <a:t>		“You, so long my spirit grieving,</a:t>
            </a:r>
            <a:endParaRPr lang="en-NZ" dirty="0"/>
          </a:p>
          <a:p>
            <a:r>
              <a:rPr lang="en-GB" dirty="0"/>
              <a:t>		never in my rest can share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John </a:t>
            </a:r>
            <a:r>
              <a:rPr lang="en-GB" sz="1000" dirty="0" err="1"/>
              <a:t>Zundel</a:t>
            </a:r>
            <a:r>
              <a:rPr lang="en-GB" sz="1000" dirty="0"/>
              <a:t>, 1870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35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2014-02-19T08:01:38Z</dcterms:created>
  <dcterms:modified xsi:type="dcterms:W3CDTF">2014-02-19T08:06:38Z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