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B9AF667-CD10-4238-A91B-5FF1B53A6B6E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2DF723-6A0F-47E0-B51B-80E744681CD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935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F41CDF8-FDD5-4FE1-A2EC-90F4819604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079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2BFC87-486B-4E09-8434-4AEEE50C2D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673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CF4CB-67C8-4449-AA6F-141D67085A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93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236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977818-891A-4A3C-9D6D-966B34E529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1107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D528DA-969E-448C-84DA-2C931E7AC9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182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0656CD-49AA-4E4E-B82B-31AFBB23B0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5920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6B041F-A0C7-4ED6-BBA8-F552A7E9E8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011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F98534-8BA0-48E5-9474-25638B6542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980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4C3442-D1D9-429B-B679-2475FC8EF6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09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372C05-6C42-4690-8354-C1031DA451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378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Sing to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the rock </a:t>
            </a:r>
            <a:r>
              <a:rPr lang="en-GB" dirty="0"/>
              <a:t>of our salvation!</a:t>
            </a:r>
            <a:endParaRPr lang="en-NZ" dirty="0"/>
          </a:p>
          <a:p>
            <a:r>
              <a:rPr lang="en-GB" dirty="0"/>
              <a:t>		Sing 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 song of joy and praise!</a:t>
            </a:r>
            <a:endParaRPr lang="en-NZ" dirty="0"/>
          </a:p>
          <a:p>
            <a:r>
              <a:rPr lang="en-GB" dirty="0"/>
              <a:t>	Kneel in his presence, lowly in thanksgiving!</a:t>
            </a:r>
            <a:endParaRPr lang="en-NZ" dirty="0"/>
          </a:p>
          <a:p>
            <a:r>
              <a:rPr lang="en-GB" dirty="0"/>
              <a:t>		The lofty psalm upraise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95b]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land and sea are his, for he has made </a:t>
            </a:r>
            <a:r>
              <a:rPr lang="en-GB" dirty="0" smtClean="0"/>
              <a:t>	them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the valleys of the earth, its rugged hills;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cornland</a:t>
            </a:r>
            <a:r>
              <a:rPr lang="en-GB" dirty="0"/>
              <a:t> and vineyards and the olive orchards,</a:t>
            </a:r>
            <a:endParaRPr lang="en-NZ" dirty="0"/>
          </a:p>
          <a:p>
            <a:r>
              <a:rPr lang="en-GB" dirty="0"/>
              <a:t>		all these his mercy fills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we, his people, sheep of his own pasture,</a:t>
            </a:r>
            <a:endParaRPr lang="en-NZ" dirty="0"/>
          </a:p>
          <a:p>
            <a:r>
              <a:rPr lang="en-GB" dirty="0"/>
              <a:t>		lambs of his bosom, whom his hand has fed,</a:t>
            </a:r>
            <a:endParaRPr lang="en-NZ" dirty="0"/>
          </a:p>
          <a:p>
            <a:r>
              <a:rPr lang="en-GB" dirty="0"/>
              <a:t>	shall we not hearken to our kindly shepherd</a:t>
            </a:r>
            <a:endParaRPr lang="en-NZ" dirty="0"/>
          </a:p>
          <a:p>
            <a:r>
              <a:rPr lang="en-GB" dirty="0"/>
              <a:t>		by whom our feet are led</a:t>
            </a:r>
            <a:r>
              <a:rPr lang="en-GB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7543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Oh, harden not your hearts, like those who </a:t>
            </a:r>
            <a:r>
              <a:rPr lang="en-GB" dirty="0" smtClean="0"/>
              <a:t>	wandered</a:t>
            </a:r>
            <a:endParaRPr lang="en-NZ" dirty="0"/>
          </a:p>
          <a:p>
            <a:r>
              <a:rPr lang="en-GB" dirty="0"/>
              <a:t>		the desert forty years to Jordan’s strand;</a:t>
            </a:r>
            <a:endParaRPr lang="en-NZ" dirty="0"/>
          </a:p>
          <a:p>
            <a:r>
              <a:rPr lang="en-GB" dirty="0"/>
              <a:t>	humble and comforted, O chosen people,</a:t>
            </a:r>
            <a:endParaRPr lang="en-NZ" dirty="0"/>
          </a:p>
          <a:p>
            <a:r>
              <a:rPr lang="en-GB" dirty="0"/>
              <a:t>		enter the promised land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95b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Theodore Maynard, 1890–1956</a:t>
            </a:r>
            <a:endParaRPr lang="en-NZ" sz="1000" dirty="0"/>
          </a:p>
          <a:p>
            <a:pPr algn="r"/>
            <a:r>
              <a:rPr lang="en-GB" sz="1000" dirty="0"/>
              <a:t>Tune: George W. Chadwick, 1890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2014-02-19T08:08:55Z</dcterms:created>
  <dcterms:modified xsi:type="dcterms:W3CDTF">2014-02-19T08:10:39Z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