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16B8BE-D504-45DA-8D35-8B5F88A1A63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82D9DF-4D9A-4B15-9D56-7E80E308A55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873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7DCF074-48E1-41EA-9008-270130F66B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072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7767A9-0910-46F3-9AF2-EAEC91C6FD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42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EBBA05-60DA-4268-898C-DBDFEAD90A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08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088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99AAFE-3952-4445-8463-EE98A19661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609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3ACC42-3AF4-46F4-985B-5AA11AC754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771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08DDC4-1D1B-425B-8000-0E598C5899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3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ADA2EF-A3F0-46D6-B9C6-4A028C516D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89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72047B-CE10-489C-B4A5-B0EE3B01D8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02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8F575E-DF72-4036-B212-96F8A43811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79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07BB22-F731-44CF-95A4-1503415117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65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Sing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sing his praise, </a:t>
            </a:r>
            <a:r>
              <a:rPr lang="en-GB" dirty="0"/>
              <a:t>all you peoples;</a:t>
            </a:r>
            <a:endParaRPr lang="en-NZ" dirty="0"/>
          </a:p>
          <a:p>
            <a:r>
              <a:rPr lang="en-GB" dirty="0"/>
              <a:t>		new be your song as new honours you pay.</a:t>
            </a:r>
            <a:endParaRPr lang="en-NZ" dirty="0"/>
          </a:p>
          <a:p>
            <a:r>
              <a:rPr lang="en-GB" dirty="0"/>
              <a:t>	Sing of his majesty, praise him forever,</a:t>
            </a:r>
            <a:endParaRPr lang="en-NZ" dirty="0"/>
          </a:p>
          <a:p>
            <a:r>
              <a:rPr lang="en-GB" dirty="0"/>
              <a:t>		show his salvation from day to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of his wondrous works, tell of his glory,</a:t>
            </a:r>
            <a:endParaRPr lang="en-NZ" dirty="0"/>
          </a:p>
          <a:p>
            <a:r>
              <a:rPr lang="en-GB" dirty="0"/>
              <a:t>		till through the nations his name is revered.</a:t>
            </a:r>
            <a:endParaRPr lang="en-NZ" dirty="0"/>
          </a:p>
          <a:p>
            <a:r>
              <a:rPr lang="en-GB" dirty="0"/>
              <a:t>	Praise and exalt him, for he is almighty;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over all, let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feared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Vain are the idols and gods of the nations;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made the </a:t>
            </a:r>
            <a:r>
              <a:rPr lang="en-GB" dirty="0" err="1"/>
              <a:t>heav’ns</a:t>
            </a:r>
            <a:r>
              <a:rPr lang="en-GB" dirty="0"/>
              <a:t>, and his glory they </a:t>
            </a:r>
            <a:r>
              <a:rPr lang="en-GB" dirty="0" smtClean="0"/>
              <a:t>	tell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Splendour and majesty shine out before him;</a:t>
            </a:r>
            <a:endParaRPr lang="en-NZ" dirty="0"/>
          </a:p>
          <a:p>
            <a:r>
              <a:rPr lang="en-GB" dirty="0"/>
              <a:t>		glory and strength in his temple dwell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70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unto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Most High glory and honour;</a:t>
            </a:r>
            <a:endParaRPr lang="en-NZ" dirty="0"/>
          </a:p>
          <a:p>
            <a:r>
              <a:rPr lang="en-GB" dirty="0"/>
              <a:t>		come with your </a:t>
            </a:r>
            <a:r>
              <a:rPr lang="en-GB" dirty="0" err="1"/>
              <a:t>off’rings</a:t>
            </a:r>
            <a:r>
              <a:rPr lang="en-GB" dirty="0"/>
              <a:t> and humbly draw </a:t>
            </a:r>
            <a:r>
              <a:rPr lang="en-GB" dirty="0" smtClean="0"/>
              <a:t>	near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Worship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 all beauty and splendour;</a:t>
            </a:r>
            <a:endParaRPr lang="en-NZ" dirty="0"/>
          </a:p>
          <a:p>
            <a:r>
              <a:rPr lang="en-GB" dirty="0"/>
              <a:t>		tremble before him with godly fear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281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Say to the nations, “The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reigns forever.”</a:t>
            </a:r>
            <a:endParaRPr lang="en-NZ" dirty="0"/>
          </a:p>
          <a:p>
            <a:r>
              <a:rPr lang="en-GB" dirty="0"/>
              <a:t>		Earth is established as he did decree.</a:t>
            </a:r>
            <a:endParaRPr lang="en-NZ" dirty="0"/>
          </a:p>
          <a:p>
            <a:r>
              <a:rPr lang="en-GB" dirty="0"/>
              <a:t>	Righteous and just is the king of the nations,</a:t>
            </a:r>
            <a:endParaRPr lang="en-NZ" dirty="0"/>
          </a:p>
          <a:p>
            <a:r>
              <a:rPr lang="en-GB" dirty="0"/>
              <a:t>		judging the peoples with equity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36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heav’n</a:t>
            </a:r>
            <a:r>
              <a:rPr lang="en-GB" dirty="0"/>
              <a:t> and earth be glad; oceans, be </a:t>
            </a:r>
            <a:r>
              <a:rPr lang="en-GB" dirty="0" smtClean="0"/>
              <a:t>	joyful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forest and field, exultation express.</a:t>
            </a:r>
            <a:endParaRPr lang="en-NZ" dirty="0"/>
          </a:p>
          <a:p>
            <a:r>
              <a:rPr lang="en-GB" dirty="0"/>
              <a:t>	For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is coming, the judge of the nations,</a:t>
            </a:r>
            <a:endParaRPr lang="en-NZ" dirty="0"/>
          </a:p>
          <a:p>
            <a:r>
              <a:rPr lang="en-GB" dirty="0"/>
              <a:t>		coming to judge in his righteousness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</a:t>
            </a:r>
            <a:r>
              <a:rPr lang="en-GB" sz="1000" dirty="0"/>
              <a:t>, 1912, alt.</a:t>
            </a:r>
            <a:endParaRPr lang="en-NZ" sz="1000" dirty="0"/>
          </a:p>
          <a:p>
            <a:pPr algn="r"/>
            <a:r>
              <a:rPr lang="en-GB" sz="1000" dirty="0"/>
              <a:t>Tune: Lowell Mason, 1830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2014-02-19T08:12:54Z</dcterms:created>
  <dcterms:modified xsi:type="dcterms:W3CDTF">2014-02-19T08:16:31Z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