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392929B-0AA3-4ABD-8A59-B07F50BDEC8A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048A87-2FEE-4791-8608-2FC25FDFF76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3463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5077758-D8D5-4DDB-89AF-5FED3D01B8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48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A99FB9-B1FF-4918-9746-301866DD1B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13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107D4C-B682-4950-B048-35E6045276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84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3913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138803-49E7-4F23-8E04-3B0E8C3DF1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7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30CFC0-1D9B-425F-8773-E1C7527575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523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487D47-C0FB-4781-B98F-697567CBBB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787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AC1987-B1FD-401D-9095-A6C50FFB4F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392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45EA23-3D67-4264-A5B2-31BE7BB7E6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10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7742D2-8EFD-42E3-850A-A95410AECD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58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68245-2705-494E-AE70-F5E5F34196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160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Jehovah reigns, let earth be glad!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Let distant shores express delight!</a:t>
            </a:r>
            <a:endParaRPr lang="en-NZ" dirty="0"/>
          </a:p>
          <a:p>
            <a:r>
              <a:rPr lang="en-GB" dirty="0"/>
              <a:t>	Clouds and thick darkness cover him;</a:t>
            </a:r>
            <a:endParaRPr lang="en-NZ" dirty="0"/>
          </a:p>
          <a:p>
            <a:r>
              <a:rPr lang="en-GB" dirty="0"/>
              <a:t>		his throne is built on truth and right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Fire goes before him and consumes</a:t>
            </a:r>
            <a:endParaRPr lang="en-NZ" dirty="0"/>
          </a:p>
          <a:p>
            <a:r>
              <a:rPr lang="en-GB" dirty="0"/>
              <a:t>		his enemies on </a:t>
            </a:r>
            <a:r>
              <a:rPr lang="en-GB" dirty="0" err="1"/>
              <a:t>ev’ry</a:t>
            </a:r>
            <a:r>
              <a:rPr lang="en-GB" dirty="0"/>
              <a:t> side.</a:t>
            </a:r>
            <a:endParaRPr lang="en-NZ" dirty="0"/>
          </a:p>
          <a:p>
            <a:r>
              <a:rPr lang="en-GB" dirty="0"/>
              <a:t>	His lightning flashes through the world;</a:t>
            </a:r>
            <a:endParaRPr lang="en-NZ" dirty="0"/>
          </a:p>
          <a:p>
            <a:r>
              <a:rPr lang="en-GB" dirty="0"/>
              <a:t>		at this the earth is terrified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Hills melt like wax 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before the Lord of all the earth.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heav’ns</a:t>
            </a:r>
            <a:r>
              <a:rPr lang="en-GB" dirty="0"/>
              <a:t> proclaim his righteousness;</a:t>
            </a:r>
            <a:endParaRPr lang="en-NZ" dirty="0"/>
          </a:p>
          <a:p>
            <a:r>
              <a:rPr lang="en-GB" dirty="0"/>
              <a:t>		all peoples see his glorious worth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608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those who worship images</a:t>
            </a:r>
            <a:endParaRPr lang="en-NZ" dirty="0"/>
          </a:p>
          <a:p>
            <a:r>
              <a:rPr lang="en-GB" dirty="0"/>
              <a:t>		are put to everlasting shame;</a:t>
            </a:r>
            <a:endParaRPr lang="en-NZ" dirty="0"/>
          </a:p>
          <a:p>
            <a:r>
              <a:rPr lang="en-GB" dirty="0"/>
              <a:t>	their worthless idols are their boast –</a:t>
            </a:r>
            <a:endParaRPr lang="en-NZ" dirty="0"/>
          </a:p>
          <a:p>
            <a:r>
              <a:rPr lang="en-GB" dirty="0"/>
              <a:t>		you gods, bow down before his name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086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Zion’s hill and Judah’s towns</a:t>
            </a:r>
            <a:endParaRPr lang="en-NZ" dirty="0"/>
          </a:p>
          <a:p>
            <a:r>
              <a:rPr lang="en-GB" dirty="0"/>
              <a:t>		your judgments,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great joy supply.</a:t>
            </a:r>
            <a:endParaRPr lang="en-NZ" dirty="0"/>
          </a:p>
          <a:p>
            <a:r>
              <a:rPr lang="en-GB" dirty="0"/>
              <a:t>	Above the earth and all the gods</a:t>
            </a:r>
            <a:endParaRPr lang="en-NZ" dirty="0"/>
          </a:p>
          <a:p>
            <a:r>
              <a:rPr lang="en-GB" dirty="0"/>
              <a:t>		exalted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Most High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08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Hate evil, you who love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his faithful ones he will defend,</a:t>
            </a:r>
            <a:endParaRPr lang="en-NZ" dirty="0"/>
          </a:p>
          <a:p>
            <a:r>
              <a:rPr lang="en-GB" dirty="0"/>
              <a:t>	and from the hands of wicked men</a:t>
            </a:r>
            <a:endParaRPr lang="en-NZ" dirty="0"/>
          </a:p>
          <a:p>
            <a:r>
              <a:rPr lang="en-GB" dirty="0"/>
              <a:t>		to them </a:t>
            </a:r>
            <a:r>
              <a:rPr lang="en-GB" dirty="0" err="1"/>
              <a:t>deliv’rance</a:t>
            </a:r>
            <a:r>
              <a:rPr lang="en-GB" dirty="0"/>
              <a:t> he will send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822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Upon the righteous light will shine,</a:t>
            </a:r>
            <a:endParaRPr lang="en-NZ" dirty="0"/>
          </a:p>
          <a:p>
            <a:r>
              <a:rPr lang="en-GB" dirty="0"/>
              <a:t>		and joy on those of upright ways.</a:t>
            </a:r>
            <a:endParaRPr lang="en-NZ" dirty="0"/>
          </a:p>
          <a:p>
            <a:r>
              <a:rPr lang="en-GB" dirty="0"/>
              <a:t>	You righteous,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rejoice,</a:t>
            </a:r>
            <a:endParaRPr lang="en-NZ" dirty="0"/>
          </a:p>
          <a:p>
            <a:r>
              <a:rPr lang="en-GB" dirty="0"/>
              <a:t>		and to his holy name give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97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Étienne-Nicolas </a:t>
            </a:r>
            <a:r>
              <a:rPr lang="en-GB" sz="1000" dirty="0" err="1"/>
              <a:t>Méhul</a:t>
            </a:r>
            <a:r>
              <a:rPr lang="en-GB" sz="1000" dirty="0"/>
              <a:t>, 1763–1817, alt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2014-02-19T08:17:01Z</dcterms:created>
  <dcterms:modified xsi:type="dcterms:W3CDTF">2014-02-19T08:19:17Z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