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DFA1F7E-B7F2-465B-873C-2566C5CF6313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D888F0-9295-4DF3-94D6-63FA56B39E1D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2358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E50CF68-69E6-4111-B96E-5169EF39AE0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3366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53C8B4-2D29-425B-A6C5-3786B14210D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1430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ACACED-419C-4648-B80C-C816F663502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493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0731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980C27-F683-4924-A5F2-0ED0A17F7F1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2456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FBE775E-1834-4648-BC16-7CF0608AC02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3123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B2BE059-82A6-4641-83CE-2C282F434D2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4678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B6C66B-0CFD-4D1B-A4A8-99CA2179B40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9090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5F3617B-818F-4D86-AA77-FBBE931D184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8889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2910E8-7E5D-4867-8950-1FAD08A718A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655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F8DD234-AF93-4DF5-A4A9-8C2523DEC40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1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Sing a new song to Jehovah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for the wonders he has wrought.</a:t>
            </a:r>
            <a:endParaRPr lang="en-NZ" dirty="0"/>
          </a:p>
          <a:p>
            <a:r>
              <a:rPr lang="en-GB" dirty="0"/>
              <a:t>		His right hand and arm most holy</a:t>
            </a:r>
            <a:endParaRPr lang="en-NZ" dirty="0"/>
          </a:p>
          <a:p>
            <a:r>
              <a:rPr lang="en-GB" dirty="0"/>
              <a:t>		triumph to his cause have brought.</a:t>
            </a:r>
            <a:endParaRPr lang="en-NZ" dirty="0"/>
          </a:p>
          <a:p>
            <a:r>
              <a:rPr lang="en-GB" dirty="0"/>
              <a:t>	In his love and tender mercy</a:t>
            </a:r>
            <a:endParaRPr lang="en-NZ" dirty="0"/>
          </a:p>
          <a:p>
            <a:r>
              <a:rPr lang="en-GB" dirty="0"/>
              <a:t>		he has made salvation known;</a:t>
            </a:r>
            <a:endParaRPr lang="en-NZ" dirty="0"/>
          </a:p>
          <a:p>
            <a:r>
              <a:rPr lang="en-GB" dirty="0"/>
              <a:t>		in the sight of </a:t>
            </a:r>
            <a:r>
              <a:rPr lang="en-GB" dirty="0" err="1"/>
              <a:t>ev’ry</a:t>
            </a:r>
            <a:r>
              <a:rPr lang="en-GB" dirty="0"/>
              <a:t> nation</a:t>
            </a:r>
            <a:endParaRPr lang="en-NZ" dirty="0"/>
          </a:p>
          <a:p>
            <a:r>
              <a:rPr lang="en-GB" dirty="0"/>
              <a:t>		he his righteousness has shown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98]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Truth and mercy </a:t>
            </a:r>
            <a:r>
              <a:rPr lang="en-GB" dirty="0" err="1"/>
              <a:t>t’ward</a:t>
            </a:r>
            <a:r>
              <a:rPr lang="en-GB" dirty="0"/>
              <a:t> his people</a:t>
            </a:r>
            <a:endParaRPr lang="en-NZ" dirty="0"/>
          </a:p>
          <a:p>
            <a:r>
              <a:rPr lang="en-GB" dirty="0"/>
              <a:t>		he has ever kept in mind,</a:t>
            </a:r>
            <a:endParaRPr lang="en-NZ" dirty="0"/>
          </a:p>
          <a:p>
            <a:r>
              <a:rPr lang="en-GB" dirty="0"/>
              <a:t>		and his full and free salvation</a:t>
            </a:r>
            <a:endParaRPr lang="en-NZ" dirty="0"/>
          </a:p>
          <a:p>
            <a:r>
              <a:rPr lang="en-GB" dirty="0"/>
              <a:t>		he has shown to all mankind.</a:t>
            </a:r>
            <a:endParaRPr lang="en-NZ" dirty="0"/>
          </a:p>
          <a:p>
            <a:r>
              <a:rPr lang="en-GB" dirty="0"/>
              <a:t>	Sing, O earth, sing to Jehovah,</a:t>
            </a:r>
            <a:endParaRPr lang="en-NZ" dirty="0"/>
          </a:p>
          <a:p>
            <a:r>
              <a:rPr lang="en-GB" dirty="0"/>
              <a:t>		praises to Jehovah sing;</a:t>
            </a:r>
            <a:endParaRPr lang="en-NZ" dirty="0"/>
          </a:p>
          <a:p>
            <a:r>
              <a:rPr lang="en-GB" dirty="0"/>
              <a:t>		with the swelling notes of music</a:t>
            </a:r>
            <a:endParaRPr lang="en-NZ" dirty="0"/>
          </a:p>
          <a:p>
            <a:r>
              <a:rPr lang="en-GB" dirty="0"/>
              <a:t>		shout before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the King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Seas and all your fullness, thunder;</a:t>
            </a:r>
            <a:endParaRPr lang="en-NZ" dirty="0"/>
          </a:p>
          <a:p>
            <a:r>
              <a:rPr lang="en-GB" dirty="0"/>
              <a:t>		all earth’s peoples, now rejoice;</a:t>
            </a:r>
            <a:endParaRPr lang="en-NZ" dirty="0"/>
          </a:p>
          <a:p>
            <a:r>
              <a:rPr lang="en-GB" dirty="0"/>
              <a:t>		floods and hills, in praise uniting,</a:t>
            </a:r>
            <a:endParaRPr lang="en-NZ" dirty="0"/>
          </a:p>
          <a:p>
            <a:r>
              <a:rPr lang="en-GB" dirty="0"/>
              <a:t>		to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lift up your voice.</a:t>
            </a:r>
            <a:endParaRPr lang="en-NZ" dirty="0"/>
          </a:p>
          <a:p>
            <a:r>
              <a:rPr lang="en-GB" dirty="0"/>
              <a:t>	For behold, Jehovah cometh,</a:t>
            </a:r>
            <a:endParaRPr lang="en-NZ" dirty="0"/>
          </a:p>
          <a:p>
            <a:r>
              <a:rPr lang="en-GB" dirty="0"/>
              <a:t>		robed in justice and in might;</a:t>
            </a:r>
            <a:endParaRPr lang="en-NZ" dirty="0"/>
          </a:p>
          <a:p>
            <a:r>
              <a:rPr lang="en-GB" dirty="0"/>
              <a:t>		he alone will judge the nations,</a:t>
            </a:r>
            <a:endParaRPr lang="en-NZ" dirty="0"/>
          </a:p>
          <a:p>
            <a:r>
              <a:rPr lang="en-GB" dirty="0"/>
              <a:t>		and his judgment shall be right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98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Ludwig van Beethoven, 1824, arr.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34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2014-02-19T08:19:24Z</dcterms:created>
  <dcterms:modified xsi:type="dcterms:W3CDTF">2014-02-19T08:20:48Z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