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A3F8CE6-3C97-459F-926E-672BB426C80D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059552-0E2E-4178-9B68-062F29C0D0A0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78571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028B41B4-6B43-49B9-AF92-CE9D55596BE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3060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C9B04A9-A44C-4253-A6A3-C5E2FA35C38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6404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D13575F-D5CE-4839-BB48-7274A6DDEA4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6081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146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BDF159-224B-45BB-83D4-BB168DC21F9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2101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6420982-660F-4307-A843-17CF38A491A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1236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78A6BD-FB26-4FF7-AB79-5D4F18A6833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0113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956DA18-5B4B-4D7E-AFD3-064191FC70B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9476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C296F5D-6666-4AAC-BF0D-8338C23C738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916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E8861B-9AAE-4B22-A29F-C5038985BCB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6850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B4709F5-65EE-40AD-BCE2-F3D2C1A2AF3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7507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Unto </a:t>
            </a:r>
            <a:r>
              <a:rPr lang="en-GB" b="1" cap="all" dirty="0">
                <a:solidFill>
                  <a:srgbClr val="FFFF00"/>
                </a:solidFill>
              </a:rPr>
              <a:t>G</a:t>
            </a:r>
            <a:r>
              <a:rPr lang="en-GB" sz="2400" b="1" cap="all" dirty="0">
                <a:solidFill>
                  <a:srgbClr val="FFFF00"/>
                </a:solidFill>
              </a:rPr>
              <a:t>od</a:t>
            </a:r>
            <a:r>
              <a:rPr lang="en-GB" b="1" dirty="0">
                <a:solidFill>
                  <a:srgbClr val="FFFF00"/>
                </a:solidFill>
              </a:rPr>
              <a:t> our Saviour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sing a joyful song;</a:t>
            </a:r>
            <a:endParaRPr lang="en-NZ" dirty="0"/>
          </a:p>
          <a:p>
            <a:r>
              <a:rPr lang="en-GB" dirty="0"/>
              <a:t>		wondrous are his doings,</a:t>
            </a:r>
            <a:endParaRPr lang="en-NZ" dirty="0"/>
          </a:p>
          <a:p>
            <a:r>
              <a:rPr lang="en-GB" dirty="0"/>
              <a:t>		for his arm is strong.</a:t>
            </a:r>
            <a:endParaRPr lang="en-NZ" dirty="0"/>
          </a:p>
          <a:p>
            <a:r>
              <a:rPr lang="en-GB" dirty="0"/>
              <a:t>	He has wrought salvation,</a:t>
            </a:r>
            <a:endParaRPr lang="en-NZ" dirty="0"/>
          </a:p>
          <a:p>
            <a:r>
              <a:rPr lang="en-GB" dirty="0"/>
              <a:t>		he has made it known,</a:t>
            </a:r>
            <a:endParaRPr lang="en-NZ" dirty="0"/>
          </a:p>
          <a:p>
            <a:r>
              <a:rPr lang="en-GB" dirty="0"/>
              <a:t>		and before the nations</a:t>
            </a:r>
            <a:endParaRPr lang="en-NZ" dirty="0"/>
          </a:p>
          <a:p>
            <a:r>
              <a:rPr lang="en-GB" dirty="0"/>
              <a:t>		is his justice shown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98b]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Joyful, all ye people,</a:t>
            </a:r>
            <a:endParaRPr lang="en-NZ" dirty="0"/>
          </a:p>
          <a:p>
            <a:r>
              <a:rPr lang="en-GB" dirty="0"/>
              <a:t>		sing before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shout and sing his praises</a:t>
            </a:r>
            <a:endParaRPr lang="en-NZ" dirty="0"/>
          </a:p>
          <a:p>
            <a:r>
              <a:rPr lang="en-GB" dirty="0"/>
              <a:t>		now in glad accord.</a:t>
            </a:r>
            <a:endParaRPr lang="en-NZ" dirty="0"/>
          </a:p>
          <a:p>
            <a:r>
              <a:rPr lang="en-GB" dirty="0"/>
              <a:t>	With the harp and trumpet</a:t>
            </a:r>
            <a:endParaRPr lang="en-NZ" dirty="0"/>
          </a:p>
          <a:p>
            <a:r>
              <a:rPr lang="en-GB" dirty="0"/>
              <a:t>		joyful praises bring;</a:t>
            </a:r>
            <a:endParaRPr lang="en-NZ" dirty="0"/>
          </a:p>
          <a:p>
            <a:r>
              <a:rPr lang="en-GB" dirty="0"/>
              <a:t>		come, rejoice before him,</a:t>
            </a:r>
            <a:endParaRPr lang="en-NZ" dirty="0"/>
          </a:p>
          <a:p>
            <a:r>
              <a:rPr lang="en-GB" dirty="0"/>
              <a:t>		God,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your King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Waves of mighty ocean,</a:t>
            </a:r>
            <a:endParaRPr lang="en-NZ" dirty="0"/>
          </a:p>
          <a:p>
            <a:r>
              <a:rPr lang="en-GB" dirty="0"/>
              <a:t>		earth with fullness stored,</a:t>
            </a:r>
            <a:endParaRPr lang="en-NZ" dirty="0"/>
          </a:p>
          <a:p>
            <a:r>
              <a:rPr lang="en-GB" dirty="0"/>
              <a:t>		floods and fields and mountains,</a:t>
            </a:r>
            <a:endParaRPr lang="en-NZ" dirty="0"/>
          </a:p>
          <a:p>
            <a:r>
              <a:rPr lang="en-GB" dirty="0"/>
              <a:t>		sing before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for he comes with justice,</a:t>
            </a:r>
            <a:endParaRPr lang="en-NZ" dirty="0"/>
          </a:p>
          <a:p>
            <a:r>
              <a:rPr lang="en-GB" dirty="0"/>
              <a:t>		evil to redress,</a:t>
            </a:r>
            <a:endParaRPr lang="en-NZ" dirty="0"/>
          </a:p>
          <a:p>
            <a:r>
              <a:rPr lang="en-GB" dirty="0"/>
              <a:t>		and to judge the nations</a:t>
            </a:r>
            <a:endParaRPr lang="en-NZ" dirty="0"/>
          </a:p>
          <a:p>
            <a:r>
              <a:rPr lang="en-GB" dirty="0"/>
              <a:t>		in his righteousness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98b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Composer unknown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28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2014-02-19T08:20:56Z</dcterms:created>
  <dcterms:modified xsi:type="dcterms:W3CDTF">2014-02-19T08:22:30Z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