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492AA01-2834-487E-BCE3-9960F2FBDD22}" type="datetimeFigureOut">
              <a:rPr lang="en-NZ"/>
              <a:pPr>
                <a:defRPr/>
              </a:pPr>
              <a:t>19/02/2014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083225-CDC8-4087-BE5F-28339200C0B0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22694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14228B23-0AE5-4CC2-AE41-F7E2CA38C41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6921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F74D4F1-93FC-4203-9F56-A73E42BF7F0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4745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90F6BC1-C777-4852-8DFB-38C1877F150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0635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113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2553545-9633-48CE-99FF-D3A6A677A71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3117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9F62352-E58B-42E1-9410-0C16B5D904A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0391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6E06E01-FA1A-4D7D-916E-D719A7FAB40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4416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720B6A5-C9CD-49CA-983D-3EF071F3A02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7863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BC17538-B5D6-4350-8317-E9F832B21CD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70486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32616B3-5A69-4A58-878C-D3557534CDE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9720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306885F-2F3E-4B02-9B61-FE030E67946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2189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Jehovah reigns in majesty,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let all the nations quake;</a:t>
            </a:r>
            <a:endParaRPr lang="en-NZ" dirty="0"/>
          </a:p>
          <a:p>
            <a:r>
              <a:rPr lang="en-GB" dirty="0"/>
              <a:t>		he dwells between the cherubim,</a:t>
            </a:r>
            <a:endParaRPr lang="en-NZ" dirty="0"/>
          </a:p>
          <a:p>
            <a:r>
              <a:rPr lang="en-GB" dirty="0"/>
              <a:t>		let earth’s foundations shake.</a:t>
            </a:r>
            <a:endParaRPr lang="en-NZ" dirty="0"/>
          </a:p>
          <a:p>
            <a:r>
              <a:rPr lang="en-GB" dirty="0"/>
              <a:t>	Supreme in Zion is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exalted gloriously;</a:t>
            </a:r>
            <a:endParaRPr lang="en-NZ" dirty="0"/>
          </a:p>
          <a:p>
            <a:r>
              <a:rPr lang="en-GB" dirty="0"/>
              <a:t>		ye nations, praise his name with awe,</a:t>
            </a:r>
            <a:endParaRPr lang="en-NZ" dirty="0"/>
          </a:p>
          <a:p>
            <a:r>
              <a:rPr lang="en-GB" dirty="0"/>
              <a:t>		the Holy One is he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99]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mighty King loves justice well,</a:t>
            </a:r>
            <a:endParaRPr lang="en-NZ" dirty="0"/>
          </a:p>
          <a:p>
            <a:r>
              <a:rPr lang="en-GB" dirty="0"/>
              <a:t>		and equity ordains;</a:t>
            </a:r>
            <a:endParaRPr lang="en-NZ" dirty="0"/>
          </a:p>
          <a:p>
            <a:r>
              <a:rPr lang="en-GB" dirty="0"/>
              <a:t>		he rules his people righteously</a:t>
            </a:r>
            <a:endParaRPr lang="en-NZ" dirty="0"/>
          </a:p>
          <a:p>
            <a:r>
              <a:rPr lang="en-GB" dirty="0"/>
              <a:t>		and faithfulness maintains.</a:t>
            </a:r>
            <a:endParaRPr lang="en-NZ" dirty="0"/>
          </a:p>
          <a:p>
            <a:r>
              <a:rPr lang="en-GB" dirty="0"/>
              <a:t>	O magnify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our God,</a:t>
            </a:r>
            <a:endParaRPr lang="en-NZ" dirty="0"/>
          </a:p>
          <a:p>
            <a:r>
              <a:rPr lang="en-GB" dirty="0"/>
              <a:t>		let him exalted be;</a:t>
            </a:r>
            <a:endParaRPr lang="en-NZ" dirty="0"/>
          </a:p>
          <a:p>
            <a:r>
              <a:rPr lang="en-GB" dirty="0"/>
              <a:t>		in worship at his footstool bow,</a:t>
            </a:r>
            <a:endParaRPr lang="en-NZ" dirty="0"/>
          </a:p>
          <a:p>
            <a:r>
              <a:rPr lang="en-GB" dirty="0"/>
              <a:t>		the Holy One is he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When priests and prophets called on God,</a:t>
            </a:r>
            <a:endParaRPr lang="en-NZ" dirty="0"/>
          </a:p>
          <a:p>
            <a:r>
              <a:rPr lang="en-GB" dirty="0"/>
              <a:t>		he their petitions heard;</a:t>
            </a:r>
            <a:endParaRPr lang="en-NZ" dirty="0"/>
          </a:p>
          <a:p>
            <a:r>
              <a:rPr lang="en-GB" dirty="0"/>
              <a:t>		his cloudy pillar led them on,</a:t>
            </a:r>
            <a:endParaRPr lang="en-NZ" dirty="0"/>
          </a:p>
          <a:p>
            <a:r>
              <a:rPr lang="en-GB" dirty="0"/>
              <a:t>		and they obeyed his word.</a:t>
            </a:r>
            <a:endParaRPr lang="en-NZ" dirty="0"/>
          </a:p>
          <a:p>
            <a:r>
              <a:rPr lang="en-GB" dirty="0"/>
              <a:t>	Though sending judgments for their sins,</a:t>
            </a:r>
            <a:endParaRPr lang="en-NZ" dirty="0"/>
          </a:p>
          <a:p>
            <a:r>
              <a:rPr lang="en-GB" dirty="0"/>
              <a:t>		he pardoned graciously;</a:t>
            </a:r>
            <a:endParaRPr lang="en-NZ" dirty="0"/>
          </a:p>
          <a:p>
            <a:r>
              <a:rPr lang="en-GB" dirty="0"/>
              <a:t>		exalt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and worship him,</a:t>
            </a:r>
            <a:endParaRPr lang="en-NZ" dirty="0"/>
          </a:p>
          <a:p>
            <a:r>
              <a:rPr lang="en-GB" dirty="0"/>
              <a:t>		the Holy One is he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99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Psalter Hymnal</a:t>
            </a:r>
            <a:r>
              <a:rPr lang="en-GB" sz="1000" dirty="0"/>
              <a:t>, 1957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i="1" dirty="0" err="1"/>
              <a:t>Gesangbuch</a:t>
            </a:r>
            <a:r>
              <a:rPr lang="en-GB" sz="1000" i="1" dirty="0"/>
              <a:t> der </a:t>
            </a:r>
            <a:r>
              <a:rPr lang="en-GB" sz="1000" i="1" dirty="0" err="1"/>
              <a:t>Herzogl</a:t>
            </a:r>
            <a:r>
              <a:rPr lang="en-GB" sz="1000" dirty="0"/>
              <a:t>, </a:t>
            </a:r>
            <a:r>
              <a:rPr lang="en-GB" sz="1000" dirty="0" err="1"/>
              <a:t>Würtemberg</a:t>
            </a:r>
            <a:r>
              <a:rPr lang="en-GB" sz="1000" dirty="0"/>
              <a:t>, 1784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33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2014-02-19T08:22:37Z</dcterms:created>
  <dcterms:modified xsi:type="dcterms:W3CDTF">2014-02-19T08:24:10Z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