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4"/>
  </p:handoutMasterIdLst>
  <p:sldIdLst>
    <p:sldId id="259" r:id="rId2"/>
    <p:sldId id="261" r:id="rId3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0E5B27F-F639-4068-953B-C4FB4CD0ABA2}" type="datetimeFigureOut">
              <a:rPr lang="en-NZ"/>
              <a:pPr>
                <a:defRPr/>
              </a:pPr>
              <a:t>19/02/2014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FCDAF23-7B75-4A94-AC74-436661F176D7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087448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145CB02D-9505-4A01-8475-8A53C626C26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38326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AAE8E9A-3A4B-4518-B8EF-3759E4F5329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8902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F6FA6DD-A13D-4F8D-B686-B24A84A70AF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6663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81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ADFABA2-ADC0-4D82-81A9-C4D0E3422AE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9455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6C90276-AD7C-46DA-BE80-8CC21D42719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2769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117533A-17E1-4B49-958E-0E32A6BB465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99556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01D19B3-DF97-4D7B-B51E-5AB36F9593B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8088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C8CAFAB-4D67-46CD-BDC7-515FFB7EE92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25753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40F7A76-8C35-493E-8045-E39B387F0C6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7059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4FFD562-A317-4C61-9250-0C8A3F1D67A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7346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Shout to the </a:t>
            </a:r>
            <a:r>
              <a:rPr lang="en-GB" b="1" cap="all" dirty="0">
                <a:solidFill>
                  <a:srgbClr val="FFFF00"/>
                </a:solidFill>
              </a:rPr>
              <a:t>L</a:t>
            </a:r>
            <a:r>
              <a:rPr lang="en-GB" sz="2400" b="1" cap="all" dirty="0">
                <a:solidFill>
                  <a:srgbClr val="FFFF00"/>
                </a:solidFill>
              </a:rPr>
              <a:t>ord</a:t>
            </a:r>
            <a:r>
              <a:rPr lang="en-GB" b="1" dirty="0">
                <a:solidFill>
                  <a:srgbClr val="FFFF00"/>
                </a:solidFill>
              </a:rPr>
              <a:t> with joy,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all who to earth belong.</a:t>
            </a:r>
            <a:endParaRPr lang="en-NZ" dirty="0"/>
          </a:p>
          <a:p>
            <a:r>
              <a:rPr lang="en-GB" dirty="0"/>
              <a:t>		Adore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with joyful hearts</a:t>
            </a:r>
            <a:endParaRPr lang="en-NZ" dirty="0"/>
          </a:p>
          <a:p>
            <a:r>
              <a:rPr lang="en-GB" dirty="0"/>
              <a:t>		and come to him in song.</a:t>
            </a:r>
            <a:endParaRPr lang="en-NZ" dirty="0"/>
          </a:p>
          <a:p>
            <a:r>
              <a:rPr lang="en-GB" dirty="0"/>
              <a:t>	Know that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is God;</a:t>
            </a:r>
            <a:endParaRPr lang="en-NZ" dirty="0"/>
          </a:p>
          <a:p>
            <a:r>
              <a:rPr lang="en-GB" dirty="0"/>
              <a:t>		he made us as his own.</a:t>
            </a:r>
            <a:endParaRPr lang="en-NZ" dirty="0"/>
          </a:p>
          <a:p>
            <a:r>
              <a:rPr lang="en-GB" dirty="0"/>
              <a:t>		We are the sheep for whom he cares –</a:t>
            </a:r>
            <a:endParaRPr lang="en-NZ" dirty="0"/>
          </a:p>
          <a:p>
            <a:r>
              <a:rPr lang="en-GB" dirty="0"/>
              <a:t>		his people, his alone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100]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Enter his gates with praise,</a:t>
            </a:r>
            <a:endParaRPr lang="en-NZ" dirty="0"/>
          </a:p>
          <a:p>
            <a:r>
              <a:rPr lang="en-GB" dirty="0"/>
              <a:t>		his courts with thankfulness.</a:t>
            </a:r>
            <a:endParaRPr lang="en-NZ" dirty="0"/>
          </a:p>
          <a:p>
            <a:r>
              <a:rPr lang="en-GB" dirty="0"/>
              <a:t>		Your praises gladly sing to him;</a:t>
            </a:r>
            <a:endParaRPr lang="en-NZ" dirty="0"/>
          </a:p>
          <a:p>
            <a:r>
              <a:rPr lang="en-GB" dirty="0"/>
              <a:t>		his name forever bless.</a:t>
            </a:r>
            <a:endParaRPr lang="en-NZ" dirty="0"/>
          </a:p>
          <a:p>
            <a:r>
              <a:rPr lang="en-GB" dirty="0"/>
              <a:t>	For God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is good;</a:t>
            </a:r>
            <a:endParaRPr lang="en-NZ" dirty="0"/>
          </a:p>
          <a:p>
            <a:r>
              <a:rPr lang="en-GB" dirty="0"/>
              <a:t>		his love is ever sure.</a:t>
            </a:r>
            <a:endParaRPr lang="en-NZ" dirty="0"/>
          </a:p>
          <a:p>
            <a:r>
              <a:rPr lang="en-GB" dirty="0"/>
              <a:t>		His constant truth and faithfulness</a:t>
            </a:r>
            <a:endParaRPr lang="en-NZ" dirty="0"/>
          </a:p>
          <a:p>
            <a:r>
              <a:rPr lang="en-GB" dirty="0"/>
              <a:t>		through </a:t>
            </a:r>
            <a:r>
              <a:rPr lang="en-GB" dirty="0" err="1"/>
              <a:t>ev’ry</a:t>
            </a:r>
            <a:r>
              <a:rPr lang="en-GB" dirty="0"/>
              <a:t> age endure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100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Sing Psalms</a:t>
            </a:r>
            <a:r>
              <a:rPr lang="en-GB" sz="1000" dirty="0"/>
              <a:t>, © Psalmody Committee, Free Church of Scotland, 2003</a:t>
            </a:r>
            <a:endParaRPr lang="en-NZ" sz="1000" dirty="0"/>
          </a:p>
          <a:p>
            <a:pPr algn="r"/>
            <a:r>
              <a:rPr lang="en-GB" sz="1000" dirty="0"/>
              <a:t>Tune: George J. </a:t>
            </a:r>
            <a:r>
              <a:rPr lang="en-GB" sz="1000" dirty="0" err="1"/>
              <a:t>Elvey</a:t>
            </a:r>
            <a:r>
              <a:rPr lang="en-GB" sz="1000" dirty="0"/>
              <a:t>, </a:t>
            </a:r>
            <a:r>
              <a:rPr lang="en-GB" sz="1000" dirty="0" smtClean="0"/>
              <a:t>1868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40</Words>
  <Application>Microsoft Office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Wingdings</vt:lpstr>
      <vt:lpstr>Calibri</vt:lpstr>
      <vt:lpstr>template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2014-02-19T08:24:15Z</dcterms:created>
  <dcterms:modified xsi:type="dcterms:W3CDTF">2014-02-19T08:25:32Z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