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BE30F16-43E4-431F-A3F2-6CD7E79BE4E2}" type="datetimeFigureOut">
              <a:rPr lang="en-NZ"/>
              <a:pPr>
                <a:defRPr/>
              </a:pPr>
              <a:t>19/02/2014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D62C6CD-39C1-45C8-B76D-7416CB0A4260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2423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24479D6B-8F96-4F61-98C6-73DD366D52B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60945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F59A2E1-F5F2-40FA-AF68-E0FB967E8B9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82800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75DF230-3DE1-4EFE-A741-5139233032E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93784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6753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808A0B4-20A4-4949-AF38-BCF90F7D925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30406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189783E-5604-41CE-B20D-7A7D8F7F38E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4038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C4FB570-6B23-4465-B25C-A95DBC24912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7669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0BFBC81-1E62-4132-B89A-BE8D6FAB921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86768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55A204B-2075-40AA-8375-DB4CC4F9304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05569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B04E60B-6C56-4E4A-B327-74FA070FDC8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09150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ED2D439-AD6C-49D5-8404-61920B70D56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31798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  <a:latin typeface="Arial Black" panose="020B0A04020102020204" pitchFamily="34" charset="0"/>
              </a:rPr>
              <a:t>All</a:t>
            </a:r>
            <a:r>
              <a:rPr lang="en-GB" b="1" dirty="0">
                <a:solidFill>
                  <a:srgbClr val="FFFF00"/>
                </a:solidFill>
              </a:rPr>
              <a:t> people that on </a:t>
            </a:r>
            <a:r>
              <a:rPr lang="en-GB" b="1" dirty="0">
                <a:solidFill>
                  <a:srgbClr val="FFFF00"/>
                </a:solidFill>
                <a:latin typeface="Arial Black" panose="020B0A04020102020204" pitchFamily="34" charset="0"/>
              </a:rPr>
              <a:t>earth do dwell</a:t>
            </a:r>
            <a:r>
              <a:rPr lang="en-GB" b="1" dirty="0">
                <a:solidFill>
                  <a:srgbClr val="FFFF00"/>
                </a:solidFill>
              </a:rPr>
              <a:t>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sing</a:t>
            </a:r>
            <a:r>
              <a:rPr lang="en-GB" b="1" dirty="0"/>
              <a:t> </a:t>
            </a:r>
            <a:r>
              <a:rPr lang="en-GB" dirty="0"/>
              <a:t>to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with </a:t>
            </a:r>
            <a:r>
              <a:rPr lang="en-GB" b="1" dirty="0">
                <a:latin typeface="Arial Black" panose="020B0A04020102020204" pitchFamily="34" charset="0"/>
              </a:rPr>
              <a:t>cheerful voice</a:t>
            </a:r>
            <a:r>
              <a:rPr lang="en-GB" dirty="0"/>
              <a:t>;</a:t>
            </a:r>
            <a:endParaRPr lang="en-NZ" dirty="0"/>
          </a:p>
          <a:p>
            <a:r>
              <a:rPr lang="en-GB" b="1" dirty="0"/>
              <a:t>	</a:t>
            </a:r>
            <a:r>
              <a:rPr lang="en-GB" b="1" dirty="0">
                <a:latin typeface="Arial Black" panose="020B0A04020102020204" pitchFamily="34" charset="0"/>
              </a:rPr>
              <a:t>him</a:t>
            </a:r>
            <a:r>
              <a:rPr lang="en-GB" b="1" dirty="0"/>
              <a:t> </a:t>
            </a:r>
            <a:r>
              <a:rPr lang="en-GB" dirty="0"/>
              <a:t>serve with mirth, his </a:t>
            </a:r>
            <a:r>
              <a:rPr lang="en-GB" b="1" dirty="0">
                <a:latin typeface="Arial Black" panose="020B0A04020102020204" pitchFamily="34" charset="0"/>
              </a:rPr>
              <a:t>praise forth tell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come</a:t>
            </a:r>
            <a:r>
              <a:rPr lang="en-GB" dirty="0"/>
              <a:t> ye before him </a:t>
            </a:r>
            <a:r>
              <a:rPr lang="en-GB" b="1" dirty="0">
                <a:latin typeface="Arial Black" panose="020B0A04020102020204" pitchFamily="34" charset="0"/>
              </a:rPr>
              <a:t>and rejoice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100b]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b="1" dirty="0">
                <a:latin typeface="Arial Black" panose="020B0A04020102020204" pitchFamily="34" charset="0"/>
              </a:rPr>
              <a:t>Know</a:t>
            </a:r>
            <a:r>
              <a:rPr lang="en-GB" dirty="0"/>
              <a:t> that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is </a:t>
            </a:r>
            <a:r>
              <a:rPr lang="en-GB" b="1" dirty="0">
                <a:latin typeface="Arial Black" panose="020B0A04020102020204" pitchFamily="34" charset="0"/>
              </a:rPr>
              <a:t>God indeed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with</a:t>
            </a:r>
            <a:r>
              <a:rPr lang="en-GB" dirty="0"/>
              <a:t>out our aid he </a:t>
            </a:r>
            <a:r>
              <a:rPr lang="en-GB" b="1" dirty="0">
                <a:latin typeface="Arial Black" panose="020B0A04020102020204" pitchFamily="34" charset="0"/>
              </a:rPr>
              <a:t>did us make</a:t>
            </a:r>
            <a:r>
              <a:rPr lang="en-GB" b="1" dirty="0"/>
              <a:t>;</a:t>
            </a:r>
            <a:endParaRPr lang="en-NZ" dirty="0"/>
          </a:p>
          <a:p>
            <a:r>
              <a:rPr lang="en-GB" b="1" dirty="0"/>
              <a:t>	</a:t>
            </a:r>
            <a:r>
              <a:rPr lang="en-GB" b="1" dirty="0">
                <a:latin typeface="Arial Black" panose="020B0A04020102020204" pitchFamily="34" charset="0"/>
              </a:rPr>
              <a:t>we</a:t>
            </a:r>
            <a:r>
              <a:rPr lang="en-GB" dirty="0"/>
              <a:t> are his flock, he </a:t>
            </a:r>
            <a:r>
              <a:rPr lang="en-GB" b="1" dirty="0">
                <a:latin typeface="Arial Black" panose="020B0A04020102020204" pitchFamily="34" charset="0"/>
              </a:rPr>
              <a:t>doth us feed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and</a:t>
            </a:r>
            <a:r>
              <a:rPr lang="en-GB" dirty="0"/>
              <a:t> for his sheep he </a:t>
            </a:r>
            <a:r>
              <a:rPr lang="en-GB" b="1" dirty="0">
                <a:latin typeface="Arial Black" panose="020B0A04020102020204" pitchFamily="34" charset="0"/>
              </a:rPr>
              <a:t>doth us take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b="1" dirty="0">
                <a:latin typeface="Arial Black" panose="020B0A04020102020204" pitchFamily="34" charset="0"/>
              </a:rPr>
              <a:t>O</a:t>
            </a:r>
            <a:r>
              <a:rPr lang="en-GB" b="1" dirty="0"/>
              <a:t> </a:t>
            </a:r>
            <a:r>
              <a:rPr lang="en-GB" dirty="0"/>
              <a:t>enter then his </a:t>
            </a:r>
            <a:r>
              <a:rPr lang="en-GB" b="1" dirty="0">
                <a:latin typeface="Arial Black" panose="020B0A04020102020204" pitchFamily="34" charset="0"/>
              </a:rPr>
              <a:t>gates with joy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with</a:t>
            </a:r>
            <a:r>
              <a:rPr lang="en-GB" dirty="0"/>
              <a:t>in his courts his </a:t>
            </a:r>
            <a:r>
              <a:rPr lang="en-GB" b="1" dirty="0">
                <a:latin typeface="Arial Black" panose="020B0A04020102020204" pitchFamily="34" charset="0"/>
              </a:rPr>
              <a:t>praise proclaim</a:t>
            </a:r>
            <a:r>
              <a:rPr lang="en-GB" dirty="0"/>
              <a:t>;</a:t>
            </a:r>
            <a:endParaRPr lang="en-NZ" dirty="0"/>
          </a:p>
          <a:p>
            <a:r>
              <a:rPr lang="en-GB" b="1" dirty="0"/>
              <a:t>	</a:t>
            </a:r>
            <a:r>
              <a:rPr lang="en-GB" b="1" dirty="0">
                <a:latin typeface="Arial Black" panose="020B0A04020102020204" pitchFamily="34" charset="0"/>
              </a:rPr>
              <a:t>let</a:t>
            </a:r>
            <a:r>
              <a:rPr lang="en-GB" dirty="0"/>
              <a:t> thankful songs your </a:t>
            </a:r>
            <a:r>
              <a:rPr lang="en-GB" b="1" dirty="0">
                <a:latin typeface="Arial Black" panose="020B0A04020102020204" pitchFamily="34" charset="0"/>
              </a:rPr>
              <a:t>tongues employ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O</a:t>
            </a:r>
            <a:r>
              <a:rPr lang="en-GB" dirty="0"/>
              <a:t> bless and magni</a:t>
            </a:r>
            <a:r>
              <a:rPr lang="en-GB" b="1" dirty="0">
                <a:latin typeface="Arial Black" panose="020B0A04020102020204" pitchFamily="34" charset="0"/>
              </a:rPr>
              <a:t>fy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b="1" dirty="0">
                <a:latin typeface="Arial Black" panose="020B0A04020102020204" pitchFamily="34" charset="0"/>
              </a:rPr>
              <a:t>his name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68549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b="1" dirty="0">
                <a:latin typeface="Arial Black" panose="020B0A04020102020204" pitchFamily="34" charset="0"/>
              </a:rPr>
              <a:t>Be</a:t>
            </a:r>
            <a:r>
              <a:rPr lang="en-GB" dirty="0"/>
              <a:t>cause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our </a:t>
            </a:r>
            <a:r>
              <a:rPr lang="en-GB" b="1" dirty="0">
                <a:latin typeface="Arial Black" panose="020B0A04020102020204" pitchFamily="34" charset="0"/>
              </a:rPr>
              <a:t>God is good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his</a:t>
            </a:r>
            <a:r>
              <a:rPr lang="en-GB" b="1" dirty="0"/>
              <a:t> </a:t>
            </a:r>
            <a:r>
              <a:rPr lang="en-GB" dirty="0"/>
              <a:t>mercy is for</a:t>
            </a:r>
            <a:r>
              <a:rPr lang="en-GB" b="1" dirty="0">
                <a:latin typeface="Arial Black" panose="020B0A04020102020204" pitchFamily="34" charset="0"/>
              </a:rPr>
              <a:t>ever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b="1" dirty="0">
                <a:latin typeface="Arial Black" panose="020B0A04020102020204" pitchFamily="34" charset="0"/>
              </a:rPr>
              <a:t>sure</a:t>
            </a:r>
            <a:r>
              <a:rPr lang="en-GB" dirty="0"/>
              <a:t>;</a:t>
            </a:r>
            <a:endParaRPr lang="en-NZ" dirty="0"/>
          </a:p>
          <a:p>
            <a:r>
              <a:rPr lang="en-GB" b="1" dirty="0"/>
              <a:t>	</a:t>
            </a:r>
            <a:r>
              <a:rPr lang="en-GB" b="1" dirty="0">
                <a:latin typeface="Arial Black" panose="020B0A04020102020204" pitchFamily="34" charset="0"/>
              </a:rPr>
              <a:t>his</a:t>
            </a:r>
            <a:r>
              <a:rPr lang="en-GB" dirty="0"/>
              <a:t> truth at all times </a:t>
            </a:r>
            <a:r>
              <a:rPr lang="en-GB" b="1" dirty="0">
                <a:latin typeface="Arial Black" panose="020B0A04020102020204" pitchFamily="34" charset="0"/>
              </a:rPr>
              <a:t>firmly stood</a:t>
            </a:r>
            <a:endParaRPr lang="en-NZ" dirty="0">
              <a:latin typeface="Arial Black" panose="020B0A04020102020204" pitchFamily="34" charset="0"/>
            </a:endParaRPr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and</a:t>
            </a:r>
            <a:r>
              <a:rPr lang="en-GB" dirty="0"/>
              <a:t> shall from age to </a:t>
            </a:r>
            <a:r>
              <a:rPr lang="en-GB" b="1" dirty="0">
                <a:latin typeface="Arial Black" panose="020B0A04020102020204" pitchFamily="34" charset="0"/>
              </a:rPr>
              <a:t>age endure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100b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Psalter Hymnal</a:t>
            </a:r>
            <a:r>
              <a:rPr lang="en-GB" sz="1000" dirty="0"/>
              <a:t>, 1957</a:t>
            </a:r>
            <a:endParaRPr lang="en-NZ" sz="1000" dirty="0"/>
          </a:p>
          <a:p>
            <a:pPr algn="r"/>
            <a:r>
              <a:rPr lang="en-GB" sz="1000" dirty="0"/>
              <a:t>Tune: </a:t>
            </a:r>
            <a:r>
              <a:rPr lang="en-GB" sz="1000" dirty="0" err="1"/>
              <a:t>Genevan</a:t>
            </a:r>
            <a:r>
              <a:rPr lang="en-GB" sz="1000" dirty="0"/>
              <a:t> Psalter, 1551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</TotalTime>
  <Words>32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2014-02-19T08:25:43Z</dcterms:created>
  <dcterms:modified xsi:type="dcterms:W3CDTF">2014-02-19T08:29:25Z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