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76A584-E659-4240-8338-B2D195475BED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4F2288-037A-48E6-AF97-7336B6F44BA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593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5911DEB-A283-44AB-A939-83571AE699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3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22D0E6-743E-449C-9FCA-2029AABE01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74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A021EF-7003-44EB-B7D6-D1D51247D4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60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00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A0F525-AAAC-4368-B208-3AFABA3F62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4979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B9F969-8345-4932-B612-1753DD119F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90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4C7070-6AFD-40B7-B72E-080CF5B530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503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934E49-6D2B-4397-9C42-0D5826C08F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102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F4FCF6-6A1B-42BB-9230-8FBC713414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334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A1BB5C-4FB7-489E-9973-9299DBE5CF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701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3FE3B5-F39C-4369-A496-47A8D3FFED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71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I’ll praise your love and justice,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I’ll praise you cheerfully.</a:t>
            </a:r>
            <a:endParaRPr lang="en-NZ" dirty="0"/>
          </a:p>
          <a:p>
            <a:r>
              <a:rPr lang="en-GB" dirty="0"/>
              <a:t>	I’ll strive to lead a blameless life –</a:t>
            </a:r>
            <a:endParaRPr lang="en-NZ" dirty="0"/>
          </a:p>
          <a:p>
            <a:r>
              <a:rPr lang="en-GB" dirty="0"/>
              <a:t>		when will you come to me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Within my home the life I lead</a:t>
            </a:r>
            <a:endParaRPr lang="en-NZ" dirty="0"/>
          </a:p>
          <a:p>
            <a:r>
              <a:rPr lang="en-GB" dirty="0"/>
              <a:t>		will show a blameless heart.</a:t>
            </a:r>
            <a:endParaRPr lang="en-NZ" dirty="0"/>
          </a:p>
          <a:p>
            <a:r>
              <a:rPr lang="en-GB" dirty="0"/>
              <a:t>	My eyes will view no worthless thing;</a:t>
            </a:r>
            <a:endParaRPr lang="en-NZ" dirty="0"/>
          </a:p>
          <a:p>
            <a:r>
              <a:rPr lang="en-GB" dirty="0"/>
              <a:t>		from sin I will depart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hate what faithless people do;</a:t>
            </a:r>
            <a:endParaRPr lang="en-NZ" dirty="0"/>
          </a:p>
          <a:p>
            <a:r>
              <a:rPr lang="en-GB" dirty="0"/>
              <a:t>		it shall not cling to me.</a:t>
            </a:r>
            <a:endParaRPr lang="en-NZ" dirty="0"/>
          </a:p>
          <a:p>
            <a:r>
              <a:rPr lang="en-GB" dirty="0"/>
              <a:t>	All wicked people I’ll avoid;</a:t>
            </a:r>
            <a:endParaRPr lang="en-NZ" dirty="0"/>
          </a:p>
          <a:p>
            <a:r>
              <a:rPr lang="en-GB" dirty="0"/>
              <a:t>		from evil I’ll stay free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304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I’ll put to silence </a:t>
            </a:r>
            <a:r>
              <a:rPr lang="en-GB" dirty="0" err="1"/>
              <a:t>ev’ryone</a:t>
            </a:r>
            <a:endParaRPr lang="en-NZ" dirty="0"/>
          </a:p>
          <a:p>
            <a:r>
              <a:rPr lang="en-GB" dirty="0"/>
              <a:t>		who slanders secretly;</a:t>
            </a:r>
            <a:endParaRPr lang="en-NZ" dirty="0"/>
          </a:p>
          <a:p>
            <a:r>
              <a:rPr lang="en-GB" dirty="0"/>
              <a:t>	I will not tolerate the proud</a:t>
            </a:r>
            <a:endParaRPr lang="en-NZ" dirty="0"/>
          </a:p>
          <a:p>
            <a:r>
              <a:rPr lang="en-GB" dirty="0"/>
              <a:t>		who act so haughtily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048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eyes are on the faithful ones,</a:t>
            </a:r>
            <a:endParaRPr lang="en-NZ" dirty="0"/>
          </a:p>
          <a:p>
            <a:r>
              <a:rPr lang="en-GB" dirty="0"/>
              <a:t>		that they may dwell with me;</a:t>
            </a:r>
            <a:endParaRPr lang="en-NZ" dirty="0"/>
          </a:p>
          <a:p>
            <a:r>
              <a:rPr lang="en-GB" dirty="0"/>
              <a:t>	whoever lives a blameless life</a:t>
            </a:r>
            <a:endParaRPr lang="en-NZ" dirty="0"/>
          </a:p>
          <a:p>
            <a:r>
              <a:rPr lang="en-GB" dirty="0"/>
              <a:t>		will serve me constantly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689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one who practises deceit</a:t>
            </a:r>
            <a:endParaRPr lang="en-NZ" dirty="0"/>
          </a:p>
          <a:p>
            <a:r>
              <a:rPr lang="en-GB" dirty="0"/>
              <a:t>		will dwell within my home;</a:t>
            </a:r>
            <a:endParaRPr lang="en-NZ" dirty="0"/>
          </a:p>
          <a:p>
            <a:r>
              <a:rPr lang="en-GB" dirty="0"/>
              <a:t>	nor will the one whose words are false</a:t>
            </a:r>
            <a:endParaRPr lang="en-NZ" dirty="0"/>
          </a:p>
          <a:p>
            <a:r>
              <a:rPr lang="en-GB" dirty="0"/>
              <a:t>		before me ever come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26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Each morning I will silence all</a:t>
            </a:r>
            <a:endParaRPr lang="en-NZ" dirty="0"/>
          </a:p>
          <a:p>
            <a:r>
              <a:rPr lang="en-GB" dirty="0"/>
              <a:t>		who wicked deeds have done;</a:t>
            </a:r>
            <a:endParaRPr lang="en-NZ" dirty="0"/>
          </a:p>
          <a:p>
            <a:r>
              <a:rPr lang="en-GB" dirty="0"/>
              <a:t>	I’ll cleanse the city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sz="2400" dirty="0"/>
          </a:p>
          <a:p>
            <a:r>
              <a:rPr lang="en-GB" dirty="0"/>
              <a:t>		of </a:t>
            </a:r>
            <a:r>
              <a:rPr lang="en-GB" dirty="0" err="1"/>
              <a:t>ev’ry</a:t>
            </a:r>
            <a:r>
              <a:rPr lang="en-GB" dirty="0"/>
              <a:t> evil 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William B. Bradbury, </a:t>
            </a:r>
            <a:r>
              <a:rPr lang="en-GB" sz="1000" dirty="0" smtClean="0"/>
              <a:t>1867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2014-02-19T08:29:36Z</dcterms:created>
  <dcterms:modified xsi:type="dcterms:W3CDTF">2014-02-19T08:31:40Z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