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9BC211-265D-471A-9662-CD8CBE4C36C5}" type="datetimeFigureOut">
              <a:rPr lang="en-NZ"/>
              <a:pPr>
                <a:defRPr/>
              </a:pPr>
              <a:t>20/02/2014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B9F8B7-E210-4888-8C38-4853DB449E9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5016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A3F9A04-FF7A-4102-8B8F-404BAC97BE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796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ABE904-B16B-41C7-B11F-75F8204AEC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11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8A559B-DBB1-4210-A3BC-E7413C0536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3056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865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FB2A25-7354-41DD-A1E0-4F24E0BEB2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3D9B4D-EC50-4EC2-AA51-32EBA6E013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283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11276B-AEE9-4CF0-B531-9DC876F37D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417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6D8D03-8397-43C0-BF90-CFBAC09690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05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D2819A-C243-49E6-B471-3E05F07719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064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056999-D062-4D88-9AAA-3591641B81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069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0535B9-C8BF-4C6F-8FA2-83C6441675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567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</a:t>
            </a:r>
            <a:r>
              <a:rPr lang="en-GB" b="1" cap="all" dirty="0">
                <a:solidFill>
                  <a:srgbClr val="FFFF00"/>
                </a:solidFill>
              </a:rPr>
              <a:t>G</a:t>
            </a:r>
            <a:r>
              <a:rPr lang="en-GB" sz="2400" b="1" cap="all" dirty="0">
                <a:solidFill>
                  <a:srgbClr val="FFFF00"/>
                </a:solidFill>
              </a:rPr>
              <a:t>od</a:t>
            </a:r>
            <a:r>
              <a:rPr lang="en-GB" b="1" dirty="0">
                <a:solidFill>
                  <a:srgbClr val="FFFF00"/>
                </a:solidFill>
              </a:rPr>
              <a:t>, my soul! </a:t>
            </a:r>
            <a:r>
              <a:rPr lang="en-GB" dirty="0"/>
              <a:t>With all my heart</a:t>
            </a:r>
            <a:endParaRPr lang="en-NZ" dirty="0"/>
          </a:p>
          <a:p>
            <a:r>
              <a:rPr lang="en-GB" dirty="0"/>
              <a:t>		let me exalt his holy name.</a:t>
            </a:r>
            <a:endParaRPr lang="en-NZ" dirty="0"/>
          </a:p>
          <a:p>
            <a:r>
              <a:rPr lang="en-GB" dirty="0"/>
              <a:t>		Forget not all his benefits;</a:t>
            </a:r>
            <a:endParaRPr lang="en-NZ" dirty="0"/>
          </a:p>
          <a:p>
            <a:r>
              <a:rPr lang="en-GB" dirty="0"/>
              <a:t>		his praise, my soul, in song proclaim.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forgives you all your sins,</a:t>
            </a:r>
            <a:endParaRPr lang="en-NZ" dirty="0"/>
          </a:p>
          <a:p>
            <a:r>
              <a:rPr lang="en-GB" dirty="0"/>
              <a:t>		and heals your sickness and distress;</a:t>
            </a:r>
            <a:endParaRPr lang="en-NZ" dirty="0"/>
          </a:p>
          <a:p>
            <a:r>
              <a:rPr lang="en-GB" dirty="0"/>
              <a:t>		your life he rescues from the grave,</a:t>
            </a:r>
            <a:endParaRPr lang="en-NZ" dirty="0"/>
          </a:p>
          <a:p>
            <a:r>
              <a:rPr lang="en-GB" dirty="0"/>
              <a:t>		and crowns you in his tenderness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satisfies your deep desires</a:t>
            </a:r>
            <a:endParaRPr lang="en-NZ" dirty="0"/>
          </a:p>
          <a:p>
            <a:r>
              <a:rPr lang="en-GB" dirty="0"/>
              <a:t>		from his unending stores of good,</a:t>
            </a:r>
            <a:endParaRPr lang="en-NZ" dirty="0"/>
          </a:p>
          <a:p>
            <a:r>
              <a:rPr lang="en-GB" dirty="0"/>
              <a:t>		so that, just like the eagle’s strength,</a:t>
            </a:r>
            <a:endParaRPr lang="en-NZ" dirty="0"/>
          </a:p>
          <a:p>
            <a:r>
              <a:rPr lang="en-GB" dirty="0"/>
              <a:t>		your youthful vigour is renewed.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known for righteous acts</a:t>
            </a:r>
            <a:endParaRPr lang="en-NZ" dirty="0"/>
          </a:p>
          <a:p>
            <a:r>
              <a:rPr lang="en-GB" dirty="0"/>
              <a:t>		and justice to downtrodden ones.</a:t>
            </a:r>
            <a:endParaRPr lang="en-NZ" dirty="0"/>
          </a:p>
          <a:p>
            <a:r>
              <a:rPr lang="en-GB" dirty="0"/>
              <a:t>		To Moses he made known his ways,</a:t>
            </a:r>
            <a:endParaRPr lang="en-NZ" dirty="0"/>
          </a:p>
          <a:p>
            <a:r>
              <a:rPr lang="en-GB" dirty="0"/>
              <a:t>		his mighty deeds to </a:t>
            </a:r>
            <a:r>
              <a:rPr lang="en-GB" dirty="0" err="1"/>
              <a:t>Isr’el’s</a:t>
            </a:r>
            <a:r>
              <a:rPr lang="en-GB" dirty="0"/>
              <a:t> sons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merciful and kind,</a:t>
            </a:r>
            <a:endParaRPr lang="en-NZ" dirty="0"/>
          </a:p>
          <a:p>
            <a:r>
              <a:rPr lang="en-GB" dirty="0"/>
              <a:t>		to anger slow, and full of grace.</a:t>
            </a:r>
            <a:endParaRPr lang="en-NZ" dirty="0"/>
          </a:p>
          <a:p>
            <a:r>
              <a:rPr lang="en-GB" dirty="0"/>
              <a:t>		He will not constantly reprove</a:t>
            </a:r>
            <a:endParaRPr lang="en-NZ" dirty="0"/>
          </a:p>
          <a:p>
            <a:r>
              <a:rPr lang="en-GB" dirty="0"/>
              <a:t>		or in his anger hide his face.</a:t>
            </a:r>
            <a:endParaRPr lang="en-NZ" dirty="0"/>
          </a:p>
          <a:p>
            <a:r>
              <a:rPr lang="en-GB" dirty="0"/>
              <a:t>	He does not punish our misdeeds</a:t>
            </a:r>
            <a:endParaRPr lang="en-NZ" dirty="0"/>
          </a:p>
          <a:p>
            <a:r>
              <a:rPr lang="en-GB" dirty="0"/>
              <a:t>		or give our sins their just reward.</a:t>
            </a:r>
            <a:endParaRPr lang="en-NZ" dirty="0"/>
          </a:p>
          <a:p>
            <a:r>
              <a:rPr lang="en-GB" dirty="0"/>
              <a:t>		How great his love – as high as </a:t>
            </a:r>
            <a:r>
              <a:rPr lang="en-GB" dirty="0" err="1"/>
              <a:t>heav’n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	towards all those who fear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27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As far as east is from the west,</a:t>
            </a:r>
            <a:endParaRPr lang="en-NZ" dirty="0"/>
          </a:p>
          <a:p>
            <a:r>
              <a:rPr lang="en-GB" dirty="0"/>
              <a:t>		so far his love has borne away</a:t>
            </a:r>
            <a:endParaRPr lang="en-NZ" dirty="0"/>
          </a:p>
          <a:p>
            <a:r>
              <a:rPr lang="en-GB" dirty="0"/>
              <a:t>		our many sins and trespasses</a:t>
            </a:r>
            <a:endParaRPr lang="en-NZ" dirty="0"/>
          </a:p>
          <a:p>
            <a:r>
              <a:rPr lang="en-GB" dirty="0"/>
              <a:t>		and all the guilt that on us lay.</a:t>
            </a:r>
            <a:endParaRPr lang="en-NZ" dirty="0"/>
          </a:p>
          <a:p>
            <a:r>
              <a:rPr lang="en-GB" dirty="0"/>
              <a:t>	Just as a father loves his child,</a:t>
            </a:r>
            <a:endParaRPr lang="en-NZ" dirty="0"/>
          </a:p>
          <a:p>
            <a:r>
              <a:rPr lang="en-GB" dirty="0"/>
              <a:t>		so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loves those who fear his name.</a:t>
            </a:r>
            <a:endParaRPr lang="en-NZ" dirty="0"/>
          </a:p>
          <a:p>
            <a:r>
              <a:rPr lang="en-GB" dirty="0"/>
              <a:t>		For he remembers we are dust,</a:t>
            </a:r>
            <a:endParaRPr lang="en-NZ" dirty="0"/>
          </a:p>
          <a:p>
            <a:r>
              <a:rPr lang="en-GB" dirty="0"/>
              <a:t>		and well he knows our feeble frame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91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Each human life is like the grass,</a:t>
            </a:r>
            <a:endParaRPr lang="en-NZ" dirty="0"/>
          </a:p>
          <a:p>
            <a:r>
              <a:rPr lang="en-GB" dirty="0"/>
              <a:t>		and like a meadow </a:t>
            </a:r>
            <a:r>
              <a:rPr lang="en-GB" dirty="0" err="1"/>
              <a:t>flow’r</a:t>
            </a:r>
            <a:r>
              <a:rPr lang="en-GB" dirty="0"/>
              <a:t> it grows.</a:t>
            </a:r>
            <a:endParaRPr lang="en-NZ" dirty="0"/>
          </a:p>
          <a:p>
            <a:r>
              <a:rPr lang="en-GB" dirty="0"/>
              <a:t>		Its place will never be recalled</a:t>
            </a:r>
            <a:endParaRPr lang="en-NZ" dirty="0"/>
          </a:p>
          <a:p>
            <a:r>
              <a:rPr lang="en-GB" dirty="0"/>
              <a:t>		once over it the tempest blows.</a:t>
            </a:r>
            <a:endParaRPr lang="en-NZ" dirty="0"/>
          </a:p>
          <a:p>
            <a:r>
              <a:rPr lang="en-GB" dirty="0"/>
              <a:t>	But everlasting is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love</a:t>
            </a:r>
            <a:endParaRPr lang="en-NZ" dirty="0"/>
          </a:p>
          <a:p>
            <a:r>
              <a:rPr lang="en-GB" dirty="0"/>
              <a:t>		for those who fear him, and their seed –</a:t>
            </a:r>
            <a:endParaRPr lang="en-NZ" dirty="0"/>
          </a:p>
          <a:p>
            <a:r>
              <a:rPr lang="en-GB" dirty="0"/>
              <a:t>		for those who keep his covenant,</a:t>
            </a:r>
            <a:endParaRPr lang="en-NZ" dirty="0"/>
          </a:p>
          <a:p>
            <a:r>
              <a:rPr lang="en-GB" dirty="0"/>
              <a:t>		and carefully his precepts heed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63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kingly rule is over all;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heav</a:t>
            </a:r>
            <a:r>
              <a:rPr lang="en-GB" dirty="0"/>
              <a:t>-en he has set his throne.</a:t>
            </a:r>
            <a:endParaRPr lang="en-NZ" dirty="0"/>
          </a:p>
          <a:p>
            <a:r>
              <a:rPr lang="en-GB" dirty="0"/>
              <a:t>		O you his angels,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strong ones by whom his will is done.</a:t>
            </a:r>
            <a:endParaRPr lang="en-NZ" dirty="0"/>
          </a:p>
          <a:p>
            <a:r>
              <a:rPr lang="en-GB" dirty="0"/>
              <a:t>	O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</a:t>
            </a:r>
            <a:r>
              <a:rPr lang="en-GB" dirty="0" err="1"/>
              <a:t>heav’nly</a:t>
            </a:r>
            <a:r>
              <a:rPr lang="en-GB" dirty="0"/>
              <a:t> hosts,</a:t>
            </a:r>
            <a:endParaRPr lang="en-NZ" dirty="0"/>
          </a:p>
          <a:p>
            <a:r>
              <a:rPr lang="en-GB" dirty="0"/>
              <a:t>		his servants who perform his word.</a:t>
            </a:r>
            <a:endParaRPr lang="en-NZ" dirty="0"/>
          </a:p>
          <a:p>
            <a:r>
              <a:rPr lang="en-GB" dirty="0"/>
              <a:t>		Praise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 his works throughout his realm,</a:t>
            </a:r>
            <a:endParaRPr lang="en-NZ" dirty="0"/>
          </a:p>
          <a:p>
            <a:r>
              <a:rPr lang="en-GB" dirty="0"/>
              <a:t>		and you, my soul, O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80782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Vikki Cook, 1997, arr. Andrew Gordon, b. 1969,</a:t>
            </a:r>
            <a:br>
              <a:rPr lang="en-GB" sz="1000" dirty="0"/>
            </a:br>
            <a:r>
              <a:rPr lang="en-GB" sz="1000" dirty="0"/>
              <a:t>© </a:t>
            </a:r>
            <a:r>
              <a:rPr lang="en-GB" sz="1000" dirty="0" err="1"/>
              <a:t>Thankyou</a:t>
            </a:r>
            <a:r>
              <a:rPr lang="en-GB" sz="1000" dirty="0"/>
              <a:t> Music and Sovereign Grace Worship</a:t>
            </a:r>
            <a:br>
              <a:rPr lang="en-GB" sz="1000" dirty="0"/>
            </a:br>
            <a:r>
              <a:rPr lang="en-GB" sz="1000" dirty="0"/>
              <a:t>(admin. Crossroad Publishing in Australasia), 1997, 2003, alt</a:t>
            </a:r>
            <a:r>
              <a:rPr lang="en-GB" sz="1000" dirty="0" smtClean="0"/>
              <a:t>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56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2014-02-20T03:15:37Z</dcterms:created>
  <dcterms:modified xsi:type="dcterms:W3CDTF">2014-02-20T03:20:19Z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