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36B2FD-125A-4FC0-8744-048D3F90F0C6}" type="datetimeFigureOut">
              <a:rPr lang="en-NZ"/>
              <a:pPr>
                <a:defRPr/>
              </a:pPr>
              <a:t>20/02/2014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343F9D-4EFF-493A-A617-3FBD5B7890E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8683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88AAFD2-0E34-4E02-AF30-4090DD63CB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657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40C331-4A91-439C-85B4-10C69724EB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49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BE4615-23FB-4BCF-BAF8-B1ED0271C4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4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7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F2E736-6C6F-40CC-9CEC-2008A8C63B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79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B19F57-4047-4CF1-829D-33337766BB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831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1C495-AE4E-4A78-8A5A-E616F1030F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62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3F7746-09F8-498C-8000-2FA11F683C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416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F8C12D-0C64-4BB7-B872-310656005F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109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0AC74C-1E74-4D70-9EAF-F4C69F3AE7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51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9AC100-F9D4-48AA-A0BC-0EDE96ECCF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321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come, my soul, bless thou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/>
              <a:t>thy </a:t>
            </a:r>
            <a:r>
              <a:rPr lang="en-GB" dirty="0" smtClean="0"/>
              <a:t>	Maker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all within me, bless his holy name;</a:t>
            </a:r>
            <a:endParaRPr lang="en-NZ" dirty="0"/>
          </a:p>
          <a:p>
            <a:r>
              <a:rPr lang="en-GB" dirty="0"/>
              <a:t>	bless thou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forget not all his mercies,</a:t>
            </a:r>
            <a:endParaRPr lang="en-NZ" dirty="0"/>
          </a:p>
          <a:p>
            <a:r>
              <a:rPr lang="en-GB" dirty="0"/>
              <a:t>		his pardoning grace and saving love </a:t>
            </a:r>
            <a:r>
              <a:rPr lang="en-GB" dirty="0" smtClean="0"/>
              <a:t>	proclaim.</a:t>
            </a:r>
          </a:p>
          <a:p>
            <a:endParaRPr lang="en-GB" dirty="0"/>
          </a:p>
          <a:p>
            <a:r>
              <a:rPr lang="en-GB" i="1" dirty="0" smtClean="0"/>
              <a:t>	Bless </a:t>
            </a:r>
            <a:r>
              <a:rPr lang="en-GB" i="1" dirty="0"/>
              <a:t>him, ye angels, wondrous in might.</a:t>
            </a:r>
            <a:endParaRPr lang="en-NZ" i="1" dirty="0"/>
          </a:p>
          <a:p>
            <a:r>
              <a:rPr lang="en-GB" i="1" dirty="0"/>
              <a:t>	Bless him, his servants, that in his will delight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103b]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Good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and full of kind compassion,</a:t>
            </a:r>
            <a:endParaRPr lang="en-NZ" dirty="0"/>
          </a:p>
          <a:p>
            <a:r>
              <a:rPr lang="en-GB" dirty="0"/>
              <a:t>		most slow to anger, plenteous in love;</a:t>
            </a:r>
            <a:endParaRPr lang="en-NZ" dirty="0"/>
          </a:p>
          <a:p>
            <a:r>
              <a:rPr lang="en-GB" dirty="0"/>
              <a:t>	rich is his grace to all that humbly seek him,</a:t>
            </a:r>
            <a:endParaRPr lang="en-NZ" dirty="0"/>
          </a:p>
          <a:p>
            <a:r>
              <a:rPr lang="en-GB" dirty="0"/>
              <a:t>		boundless and endless as the </a:t>
            </a:r>
            <a:r>
              <a:rPr lang="en-GB" dirty="0" err="1"/>
              <a:t>heav’ns</a:t>
            </a:r>
            <a:r>
              <a:rPr lang="en-GB" dirty="0"/>
              <a:t> </a:t>
            </a:r>
            <a:r>
              <a:rPr lang="en-GB" dirty="0" smtClean="0"/>
              <a:t>	above</a:t>
            </a:r>
            <a:r>
              <a:rPr lang="en-GB" dirty="0"/>
              <a:t>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Bless him, ye angels, wondrous in might.</a:t>
            </a:r>
            <a:endParaRPr lang="en-NZ" i="1" dirty="0"/>
          </a:p>
          <a:p>
            <a:r>
              <a:rPr lang="en-GB" i="1" dirty="0"/>
              <a:t>	Bless him, his servants, that in his will delight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love is like a father’s to his children,</a:t>
            </a:r>
            <a:endParaRPr lang="en-NZ" dirty="0"/>
          </a:p>
          <a:p>
            <a:r>
              <a:rPr lang="en-GB" dirty="0"/>
              <a:t>		tender and kind to all who fear his name;</a:t>
            </a:r>
            <a:endParaRPr lang="en-NZ" dirty="0"/>
          </a:p>
          <a:p>
            <a:r>
              <a:rPr lang="en-GB" dirty="0"/>
              <a:t>	for well he knows our weakness and our frailty,</a:t>
            </a:r>
            <a:endParaRPr lang="en-NZ" dirty="0"/>
          </a:p>
          <a:p>
            <a:r>
              <a:rPr lang="en-GB" dirty="0"/>
              <a:t>		he knows that we are dust, he knows our </a:t>
            </a:r>
            <a:r>
              <a:rPr lang="en-GB" dirty="0" smtClean="0"/>
              <a:t>	frame</a:t>
            </a:r>
            <a:r>
              <a:rPr lang="en-GB" dirty="0"/>
              <a:t>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Bless him, ye angels, wondrous in might.</a:t>
            </a:r>
            <a:endParaRPr lang="en-NZ" i="1" dirty="0"/>
          </a:p>
          <a:p>
            <a:r>
              <a:rPr lang="en-GB" i="1" dirty="0"/>
              <a:t>	Bless him, his servants, that in his will delight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4212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fade and die like flowers that grow in </a:t>
            </a:r>
            <a:r>
              <a:rPr lang="en-GB" dirty="0" smtClean="0"/>
              <a:t>	beauty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like tender grass that soon will disappear;</a:t>
            </a:r>
            <a:endParaRPr lang="en-NZ" dirty="0"/>
          </a:p>
          <a:p>
            <a:r>
              <a:rPr lang="en-GB" dirty="0"/>
              <a:t>	but evermore the love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is changeless,</a:t>
            </a:r>
            <a:endParaRPr lang="en-NZ" dirty="0"/>
          </a:p>
          <a:p>
            <a:r>
              <a:rPr lang="en-GB" dirty="0"/>
              <a:t>		still shown to those who look to him in fear.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Bless him, ye angels, wondrous in might.</a:t>
            </a:r>
            <a:endParaRPr lang="en-NZ" i="1" dirty="0"/>
          </a:p>
          <a:p>
            <a:r>
              <a:rPr lang="en-GB" i="1" dirty="0"/>
              <a:t>	Bless him, his servants, that in his will delight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1648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High in the </a:t>
            </a:r>
            <a:r>
              <a:rPr lang="en-GB" dirty="0" err="1"/>
              <a:t>heav’ns</a:t>
            </a:r>
            <a:r>
              <a:rPr lang="en-GB" dirty="0"/>
              <a:t> his throne is fixed forever,</a:t>
            </a:r>
            <a:endParaRPr lang="en-NZ" dirty="0"/>
          </a:p>
          <a:p>
            <a:r>
              <a:rPr lang="en-GB" dirty="0"/>
              <a:t>		his kingdom rules o’er all from pole to pole.</a:t>
            </a:r>
            <a:endParaRPr lang="en-NZ" dirty="0"/>
          </a:p>
          <a:p>
            <a:r>
              <a:rPr lang="en-GB" dirty="0"/>
              <a:t>	Bless ye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through all his wide </a:t>
            </a:r>
            <a:r>
              <a:rPr lang="en-GB" dirty="0" smtClean="0"/>
              <a:t>	dominion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bless his </a:t>
            </a:r>
            <a:r>
              <a:rPr lang="en-GB" dirty="0" smtClean="0"/>
              <a:t>most </a:t>
            </a:r>
            <a:r>
              <a:rPr lang="en-GB" dirty="0"/>
              <a:t>holy name, O thou </a:t>
            </a:r>
            <a:r>
              <a:rPr lang="en-GB" dirty="0" smtClean="0"/>
              <a:t>my </a:t>
            </a:r>
            <a:r>
              <a:rPr lang="en-GB" dirty="0"/>
              <a:t>soul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i="1" dirty="0"/>
              <a:t>Bless him, ye angels, wondrous in might.</a:t>
            </a:r>
            <a:endParaRPr lang="en-NZ" i="1" dirty="0"/>
          </a:p>
          <a:p>
            <a:r>
              <a:rPr lang="en-GB" i="1" dirty="0"/>
              <a:t>	Bless him, his servants, that in his will delight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103b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Psalter Hymnal, 1957</a:t>
            </a:r>
            <a:endParaRPr lang="en-NZ" sz="1000" dirty="0"/>
          </a:p>
          <a:p>
            <a:pPr algn="r"/>
            <a:r>
              <a:rPr lang="en-GB" sz="1000" dirty="0"/>
              <a:t>Tune: James </a:t>
            </a:r>
            <a:r>
              <a:rPr lang="en-GB" sz="1000" dirty="0" err="1"/>
              <a:t>Walch</a:t>
            </a:r>
            <a:r>
              <a:rPr lang="en-GB" sz="1000" dirty="0"/>
              <a:t>, 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34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2014-02-20T03:20:46Z</dcterms:created>
  <dcterms:modified xsi:type="dcterms:W3CDTF">2014-02-20T03:25:11Z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