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5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61" r:id="rId1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1" d="100"/>
          <a:sy n="51" d="100"/>
        </p:scale>
        <p:origin x="-84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4C213BE-FB89-4605-93D7-DABA696BA82C}" type="datetimeFigureOut">
              <a:rPr lang="en-NZ"/>
              <a:pPr>
                <a:defRPr/>
              </a:pPr>
              <a:t>22/02/2014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A48BABF-5BD1-4106-864C-EF68482CA019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23026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D8B4D2AF-8E4E-4C31-93AB-CDBA12D8AC3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8583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E612FD9-BFBA-4E6D-B592-45DFE0D4DBC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3902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688058E-C171-49D1-9DD6-A464D7167AB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7286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6821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050E0D3-193F-4763-A5C9-1647F6768E6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3866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89293D6-E55B-46EF-8158-3F507B2FD41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0570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9D6CA2F-5727-4EE4-84FA-0586DE93FE1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2641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DA137F8-4E55-48FA-BEAF-F94D051B95B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1903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DE43390-0057-440E-8E4F-A17E721B68B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4691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7AE4613-1E4A-430D-BE59-822CD88E50C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0289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6BF99E6-BC61-47D7-B309-7E33357E3D3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7128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My soul, bless the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! </a:t>
            </a:r>
            <a:r>
              <a:rPr lang="en-GB" dirty="0"/>
              <a:t>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is most </a:t>
            </a:r>
            <a:r>
              <a:rPr lang="en-GB" dirty="0" smtClean="0"/>
              <a:t>	great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with glory arrayed, majestic his state.</a:t>
            </a:r>
            <a:endParaRPr lang="en-NZ" dirty="0"/>
          </a:p>
          <a:p>
            <a:r>
              <a:rPr lang="en-GB" dirty="0"/>
              <a:t>	The light is his garment, the skies are his </a:t>
            </a:r>
            <a:r>
              <a:rPr lang="en-GB" dirty="0" smtClean="0"/>
              <a:t>	shade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and over the waters his courts he has laid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104]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10.</a:t>
            </a:r>
            <a:r>
              <a:rPr lang="en-NZ" altLang="en-US" dirty="0" smtClean="0"/>
              <a:t>	</a:t>
            </a:r>
            <a:r>
              <a:rPr lang="en-GB" dirty="0"/>
              <a:t>Your creatures all look to you for their food;</a:t>
            </a:r>
            <a:endParaRPr lang="en-NZ" dirty="0"/>
          </a:p>
          <a:p>
            <a:r>
              <a:rPr lang="en-GB" dirty="0"/>
              <a:t>		your hand opens wide, they gather the good.</a:t>
            </a:r>
            <a:endParaRPr lang="en-NZ" dirty="0"/>
          </a:p>
          <a:p>
            <a:r>
              <a:rPr lang="en-GB" dirty="0"/>
              <a:t>	When you hide your face,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in anguish </a:t>
            </a:r>
            <a:r>
              <a:rPr lang="en-GB" dirty="0" smtClean="0"/>
              <a:t>	they </a:t>
            </a:r>
            <a:r>
              <a:rPr lang="en-GB" dirty="0"/>
              <a:t>yearn;</a:t>
            </a:r>
            <a:endParaRPr lang="en-NZ" dirty="0"/>
          </a:p>
          <a:p>
            <a:r>
              <a:rPr lang="en-GB" dirty="0"/>
              <a:t>		when you stop their breath, then to dust they </a:t>
            </a:r>
            <a:r>
              <a:rPr lang="en-GB" dirty="0" smtClean="0"/>
              <a:t>	return.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58320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11.</a:t>
            </a:r>
            <a:r>
              <a:rPr lang="en-NZ" altLang="en-US" dirty="0" smtClean="0"/>
              <a:t>	</a:t>
            </a:r>
            <a:r>
              <a:rPr lang="en-GB" dirty="0"/>
              <a:t>Your Spirit,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makes life to abound,</a:t>
            </a:r>
            <a:endParaRPr lang="en-NZ" dirty="0"/>
          </a:p>
          <a:p>
            <a:r>
              <a:rPr lang="en-GB" dirty="0"/>
              <a:t>		the earth is renewed, and fruitful the ground.</a:t>
            </a:r>
            <a:endParaRPr lang="en-NZ" dirty="0"/>
          </a:p>
          <a:p>
            <a:r>
              <a:rPr lang="en-GB" dirty="0"/>
              <a:t>	To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 ascribe glory and wisdom and might;</a:t>
            </a:r>
            <a:endParaRPr lang="en-NZ" dirty="0"/>
          </a:p>
          <a:p>
            <a:r>
              <a:rPr lang="en-GB" dirty="0"/>
              <a:t>		let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 in his creatures forever delight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94850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12.</a:t>
            </a:r>
            <a:r>
              <a:rPr lang="en-NZ" altLang="en-US" dirty="0" smtClean="0"/>
              <a:t>	</a:t>
            </a:r>
            <a:r>
              <a:rPr lang="en-GB" dirty="0"/>
              <a:t>Before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’s might earth trembles and </a:t>
            </a:r>
            <a:r>
              <a:rPr lang="en-GB" dirty="0" smtClean="0"/>
              <a:t>	quakes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the mountains are rent, and smoke from </a:t>
            </a:r>
            <a:r>
              <a:rPr lang="en-GB" dirty="0" smtClean="0"/>
              <a:t>	them </a:t>
            </a:r>
            <a:r>
              <a:rPr lang="en-GB" dirty="0"/>
              <a:t>breaks.</a:t>
            </a:r>
            <a:endParaRPr lang="en-NZ" dirty="0"/>
          </a:p>
          <a:p>
            <a:r>
              <a:rPr lang="en-GB" dirty="0"/>
              <a:t>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I will worship through all of my days,</a:t>
            </a:r>
            <a:endParaRPr lang="en-NZ" dirty="0"/>
          </a:p>
          <a:p>
            <a:r>
              <a:rPr lang="en-GB" dirty="0"/>
              <a:t>		yes, while I have being, my God I will praise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96900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13.</a:t>
            </a:r>
            <a:r>
              <a:rPr lang="en-NZ" altLang="en-US" dirty="0" smtClean="0"/>
              <a:t>	</a:t>
            </a:r>
            <a:r>
              <a:rPr lang="en-GB" dirty="0"/>
              <a:t>Rejoicing in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, my thought shall be sweet.</a:t>
            </a:r>
            <a:endParaRPr lang="en-NZ" dirty="0"/>
          </a:p>
          <a:p>
            <a:r>
              <a:rPr lang="en-GB" dirty="0"/>
              <a:t>		May sinners depart in ruin complete.</a:t>
            </a:r>
            <a:endParaRPr lang="en-NZ" dirty="0"/>
          </a:p>
          <a:p>
            <a:r>
              <a:rPr lang="en-GB" dirty="0"/>
              <a:t>	My soul, bless Jehovah – his name be adored.</a:t>
            </a:r>
            <a:endParaRPr lang="en-NZ" dirty="0"/>
          </a:p>
          <a:p>
            <a:r>
              <a:rPr lang="en-GB" dirty="0"/>
              <a:t>		Come, praise him, all people, and worship </a:t>
            </a:r>
            <a:r>
              <a:rPr lang="en-GB" dirty="0" smtClean="0"/>
              <a:t>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104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Psalter Hymnal</a:t>
            </a:r>
            <a:r>
              <a:rPr lang="en-GB" sz="1000" dirty="0"/>
              <a:t>, 1957, alt.</a:t>
            </a:r>
            <a:endParaRPr lang="en-NZ" sz="1000" dirty="0"/>
          </a:p>
          <a:p>
            <a:pPr algn="r"/>
            <a:r>
              <a:rPr lang="en-GB" sz="1000" dirty="0"/>
              <a:t>Tune: Henry J. </a:t>
            </a:r>
            <a:r>
              <a:rPr lang="en-GB" sz="1000" dirty="0" err="1"/>
              <a:t>Gauntlett</a:t>
            </a:r>
            <a:r>
              <a:rPr lang="en-GB" sz="1000" dirty="0"/>
              <a:t>, 1861</a:t>
            </a:r>
            <a:endParaRPr lang="en-NZ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rides on the clouds and wings of the storm;</a:t>
            </a:r>
            <a:endParaRPr lang="en-NZ" dirty="0"/>
          </a:p>
          <a:p>
            <a:r>
              <a:rPr lang="en-GB" dirty="0"/>
              <a:t>		the lightning and wind his mission perform.</a:t>
            </a:r>
            <a:endParaRPr lang="en-NZ" dirty="0"/>
          </a:p>
          <a:p>
            <a:r>
              <a:rPr lang="en-GB" dirty="0"/>
              <a:t>	Foundations of earth he forever has stayed;</a:t>
            </a:r>
            <a:endParaRPr lang="en-NZ" dirty="0"/>
          </a:p>
          <a:p>
            <a:r>
              <a:rPr lang="en-GB" dirty="0"/>
              <a:t>		to cover it, oceans like garments were laid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On mountains and plains the dark waters lay.</a:t>
            </a:r>
            <a:endParaRPr lang="en-NZ" dirty="0"/>
          </a:p>
          <a:p>
            <a:r>
              <a:rPr lang="en-GB" dirty="0"/>
              <a:t>		They heard his rebuke and melted away.</a:t>
            </a:r>
            <a:endParaRPr lang="en-NZ" dirty="0"/>
          </a:p>
          <a:p>
            <a:r>
              <a:rPr lang="en-GB" dirty="0"/>
              <a:t>	He lifted the mountains, to valleys gave birth,</a:t>
            </a:r>
            <a:endParaRPr lang="en-NZ" dirty="0"/>
          </a:p>
          <a:p>
            <a:r>
              <a:rPr lang="en-GB" dirty="0"/>
              <a:t>		set </a:t>
            </a:r>
            <a:r>
              <a:rPr lang="en-GB" dirty="0" err="1"/>
              <a:t>bound’ries</a:t>
            </a:r>
            <a:r>
              <a:rPr lang="en-GB" dirty="0"/>
              <a:t> for seas that once covered </a:t>
            </a:r>
            <a:r>
              <a:rPr lang="en-GB" dirty="0" smtClean="0"/>
              <a:t>	the </a:t>
            </a:r>
            <a:r>
              <a:rPr lang="en-GB" dirty="0"/>
              <a:t>earth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89375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God causes the springs of water to flow</a:t>
            </a:r>
            <a:endParaRPr lang="en-NZ" dirty="0"/>
          </a:p>
          <a:p>
            <a:r>
              <a:rPr lang="en-GB" dirty="0"/>
              <a:t>		in streams from the hills to valleys below.</a:t>
            </a:r>
            <a:endParaRPr lang="en-NZ" dirty="0"/>
          </a:p>
          <a:p>
            <a:r>
              <a:rPr lang="en-GB" dirty="0"/>
              <a:t>	Beside them with singing the birds greet the </a:t>
            </a:r>
            <a:r>
              <a:rPr lang="en-GB" dirty="0" smtClean="0"/>
              <a:t>	day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and there the beasts gather their thirst to </a:t>
            </a:r>
            <a:r>
              <a:rPr lang="en-GB" dirty="0" smtClean="0"/>
              <a:t>	allay.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8247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Down mountains and hills your showers are </a:t>
            </a:r>
            <a:r>
              <a:rPr lang="en-GB" dirty="0" smtClean="0"/>
              <a:t>	sent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With fruit of your work the earth is content.</a:t>
            </a:r>
            <a:endParaRPr lang="en-NZ" dirty="0"/>
          </a:p>
          <a:p>
            <a:r>
              <a:rPr lang="en-GB" dirty="0"/>
              <a:t>	You give grass for cattle and food for our toil,</a:t>
            </a:r>
            <a:endParaRPr lang="en-NZ" dirty="0"/>
          </a:p>
          <a:p>
            <a:r>
              <a:rPr lang="en-GB" dirty="0"/>
              <a:t>		enriching our labours with bread, wine, and </a:t>
            </a:r>
            <a:r>
              <a:rPr lang="en-GB" dirty="0" smtClean="0"/>
              <a:t>	oil.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8895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trees which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has planted are fed,</a:t>
            </a:r>
            <a:endParaRPr lang="en-NZ" dirty="0"/>
          </a:p>
          <a:p>
            <a:r>
              <a:rPr lang="en-GB" dirty="0"/>
              <a:t>		and over the earth their branches are </a:t>
            </a:r>
            <a:r>
              <a:rPr lang="en-GB" dirty="0" smtClean="0"/>
              <a:t>	spread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they keep in their shelter the birds of the air.</a:t>
            </a:r>
            <a:endParaRPr lang="en-NZ" dirty="0"/>
          </a:p>
          <a:p>
            <a:r>
              <a:rPr lang="en-GB" dirty="0"/>
              <a:t>		The life of each creature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makes his </a:t>
            </a:r>
            <a:r>
              <a:rPr lang="en-GB" dirty="0" smtClean="0"/>
              <a:t>	care.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3044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seasons are fixed by wisdom divine.</a:t>
            </a:r>
            <a:endParaRPr lang="en-NZ" dirty="0"/>
          </a:p>
          <a:p>
            <a:r>
              <a:rPr lang="en-GB" dirty="0"/>
              <a:t>		The slow-changing moon shows forth God’s </a:t>
            </a:r>
            <a:r>
              <a:rPr lang="en-GB" dirty="0" smtClean="0"/>
              <a:t>	design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The sun in its circuit its Maker obeys</a:t>
            </a:r>
            <a:endParaRPr lang="en-NZ" dirty="0"/>
          </a:p>
          <a:p>
            <a:r>
              <a:rPr lang="en-GB" dirty="0"/>
              <a:t>		and, running its journey, hastes not nor </a:t>
            </a:r>
            <a:r>
              <a:rPr lang="en-GB" dirty="0" smtClean="0"/>
              <a:t>	delays.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9765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8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makes the night, when, leaving their </a:t>
            </a:r>
            <a:r>
              <a:rPr lang="en-GB" dirty="0" smtClean="0"/>
              <a:t>	lair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the lions go forth, God’s bounty to share.</a:t>
            </a:r>
            <a:endParaRPr lang="en-NZ" dirty="0"/>
          </a:p>
          <a:p>
            <a:r>
              <a:rPr lang="en-GB" dirty="0"/>
              <a:t>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makes the morning, when beasts </a:t>
            </a:r>
            <a:r>
              <a:rPr lang="en-GB" dirty="0" smtClean="0"/>
              <a:t>	steal </a:t>
            </a:r>
            <a:r>
              <a:rPr lang="en-GB" dirty="0"/>
              <a:t>away</a:t>
            </a:r>
            <a:endParaRPr lang="en-NZ" dirty="0"/>
          </a:p>
          <a:p>
            <a:r>
              <a:rPr lang="en-GB" dirty="0"/>
              <a:t>		and man is beginning his work of the day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4935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9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How many and wise the works of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!</a:t>
            </a:r>
            <a:endParaRPr lang="en-NZ" dirty="0"/>
          </a:p>
          <a:p>
            <a:r>
              <a:rPr lang="en-GB" dirty="0"/>
              <a:t>		The earth with its wealth of creatures is </a:t>
            </a:r>
            <a:r>
              <a:rPr lang="en-GB" dirty="0" smtClean="0"/>
              <a:t>	stored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The sea bears in safety the ships to and fro;</a:t>
            </a:r>
            <a:endParaRPr lang="en-NZ" dirty="0"/>
          </a:p>
          <a:p>
            <a:r>
              <a:rPr lang="en-GB" dirty="0"/>
              <a:t>		Leviathan plays in the waters below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2118568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</TotalTime>
  <Words>55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2</cp:revision>
  <cp:lastPrinted>1601-01-01T00:00:00Z</cp:lastPrinted>
  <dcterms:created xsi:type="dcterms:W3CDTF">2014-02-20T03:28:29Z</dcterms:created>
  <dcterms:modified xsi:type="dcterms:W3CDTF">2014-02-22T09:43:09Z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