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0"/>
  </p:handoutMasterIdLst>
  <p:sldIdLst>
    <p:sldId id="259" r:id="rId2"/>
    <p:sldId id="271" r:id="rId3"/>
    <p:sldId id="260" r:id="rId4"/>
    <p:sldId id="272" r:id="rId5"/>
    <p:sldId id="262" r:id="rId6"/>
    <p:sldId id="273" r:id="rId7"/>
    <p:sldId id="263" r:id="rId8"/>
    <p:sldId id="274" r:id="rId9"/>
    <p:sldId id="264" r:id="rId10"/>
    <p:sldId id="275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61" r:id="rId1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DB44CA-E588-4D98-81F0-45688B6A55D1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28CF6F-F378-467B-9330-137B3224133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20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AA9D5B9-4AA9-4A2A-8265-F849E7BF90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7486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DD2CB6-97D0-479D-B3B1-DF42B8B189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68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863B20-A75B-4F65-9519-80A3EA698B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126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07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0740C1-3A85-44A9-AF6B-1533DB49E0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06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17E650-7E66-4805-820F-B1C6D48651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40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57616F-4F4A-4A68-8E1B-317B0FD8CE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32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E27DBD-DC68-4D18-A9C6-AA43B41F6E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99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EDB069-E046-443F-A090-2266056D7E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38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9325A0-2DD1-4005-BE82-33CCE5D94E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40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A98600-6E06-46AC-B2E0-05AA915740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38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Give thanks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God </a:t>
            </a:r>
            <a:r>
              <a:rPr lang="en-GB" dirty="0"/>
              <a:t>and call on his </a:t>
            </a:r>
            <a:r>
              <a:rPr lang="en-GB" dirty="0" smtClean="0"/>
              <a:t>	name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his wonderful deeds to the nations proclaim.</a:t>
            </a:r>
            <a:endParaRPr lang="en-NZ" dirty="0"/>
          </a:p>
          <a:p>
            <a:r>
              <a:rPr lang="en-GB" dirty="0"/>
              <a:t>		Sing praises to him, and his exploits record;</a:t>
            </a:r>
            <a:endParaRPr lang="en-NZ" dirty="0"/>
          </a:p>
          <a:p>
            <a:r>
              <a:rPr lang="en-GB" dirty="0"/>
              <a:t>		let all those who seek him rejoice in the </a:t>
            </a:r>
            <a:r>
              <a:rPr lang="en-GB" dirty="0" smtClean="0"/>
              <a:t>	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/>
              <a:t>.</a:t>
            </a:r>
            <a:endParaRPr lang="en-NZ" dirty="0"/>
          </a:p>
          <a:p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105]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sz="2000" i="1" dirty="0"/>
              <a:t>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Then </a:t>
            </a:r>
            <a:r>
              <a:rPr lang="en-GB" dirty="0" err="1"/>
              <a:t>Isr’el</a:t>
            </a:r>
            <a:r>
              <a:rPr lang="en-GB" dirty="0"/>
              <a:t> came down into Egypt to stay,</a:t>
            </a:r>
            <a:endParaRPr lang="en-NZ" dirty="0"/>
          </a:p>
          <a:p>
            <a:r>
              <a:rPr lang="en-GB" dirty="0"/>
              <a:t>		in Ham’s land to sojourn for many a day.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caused his people to prosper and </a:t>
            </a:r>
            <a:r>
              <a:rPr lang="en-GB" dirty="0" smtClean="0"/>
              <a:t>	grow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so they were seen as a threat to their </a:t>
            </a:r>
            <a:r>
              <a:rPr lang="en-GB" dirty="0" smtClean="0"/>
              <a:t>	foe.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295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He turned the Egyptians against </a:t>
            </a:r>
            <a:r>
              <a:rPr lang="en-GB" dirty="0" err="1"/>
              <a:t>Israèl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caused them to plot his own servants to </a:t>
            </a:r>
            <a:r>
              <a:rPr lang="en-GB" dirty="0" smtClean="0"/>
              <a:t>	kill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Then Moses and Aaron, his chosen, he sent;</a:t>
            </a:r>
            <a:endParaRPr lang="en-NZ" dirty="0"/>
          </a:p>
          <a:p>
            <a:r>
              <a:rPr lang="en-GB" dirty="0"/>
              <a:t>		performing his wonders, to Egypt they went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26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sz="2000" i="1" dirty="0"/>
              <a:t>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Because </a:t>
            </a:r>
            <a:r>
              <a:rPr lang="en-GB" dirty="0"/>
              <a:t>the Egyptians despised his </a:t>
            </a:r>
            <a:r>
              <a:rPr lang="en-GB" dirty="0" smtClean="0"/>
              <a:t>	command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he sent utter darkness to cover the land.</a:t>
            </a:r>
            <a:endParaRPr lang="en-NZ" dirty="0"/>
          </a:p>
          <a:p>
            <a:r>
              <a:rPr lang="en-GB" dirty="0"/>
              <a:t>		Their waters and rivers he turned into blood;</a:t>
            </a:r>
            <a:endParaRPr lang="en-NZ" dirty="0"/>
          </a:p>
          <a:p>
            <a:r>
              <a:rPr lang="en-GB" dirty="0"/>
              <a:t>		the fish of the Nile were destroyed by the </a:t>
            </a:r>
            <a:r>
              <a:rPr lang="en-GB" dirty="0" smtClean="0"/>
              <a:t>	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335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Their land teemed with frogs which invaded </a:t>
            </a:r>
            <a:r>
              <a:rPr lang="en-GB" dirty="0" smtClean="0"/>
              <a:t>	their </a:t>
            </a:r>
            <a:r>
              <a:rPr lang="en-GB" dirty="0"/>
              <a:t>rooms;</a:t>
            </a:r>
            <a:endParaRPr lang="en-NZ" dirty="0"/>
          </a:p>
          <a:p>
            <a:r>
              <a:rPr lang="en-GB" dirty="0"/>
              <a:t>		his word brought the gnats; swarms of flies </a:t>
            </a:r>
            <a:r>
              <a:rPr lang="en-GB" dirty="0" smtClean="0"/>
              <a:t>	filled </a:t>
            </a:r>
            <a:r>
              <a:rPr lang="en-GB" dirty="0"/>
              <a:t>their homes.</a:t>
            </a:r>
            <a:endParaRPr lang="en-NZ" dirty="0"/>
          </a:p>
          <a:p>
            <a:r>
              <a:rPr lang="en-GB" dirty="0"/>
              <a:t>		The rain became hail, and the lightning bolts </a:t>
            </a:r>
            <a:r>
              <a:rPr lang="en-GB" dirty="0" smtClean="0"/>
              <a:t>	flashed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struck down their vines, and their fig trees </a:t>
            </a:r>
            <a:r>
              <a:rPr lang="en-GB" dirty="0" smtClean="0"/>
              <a:t>	were </a:t>
            </a:r>
            <a:r>
              <a:rPr lang="en-GB" dirty="0"/>
              <a:t>smashed.</a:t>
            </a:r>
            <a:endParaRPr lang="en-NZ" dirty="0"/>
          </a:p>
          <a:p>
            <a:r>
              <a:rPr lang="en-GB" dirty="0"/>
              <a:t>	</a:t>
            </a:r>
            <a:endParaRPr lang="en-NZ" altLang="en-US" dirty="0" smtClean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027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He </a:t>
            </a:r>
            <a:r>
              <a:rPr lang="en-GB" dirty="0"/>
              <a:t>spoke and the locusts and grasshoppers </a:t>
            </a:r>
            <a:r>
              <a:rPr lang="en-GB" dirty="0" smtClean="0"/>
              <a:t>	came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green thing was consumed as by </a:t>
            </a:r>
            <a:r>
              <a:rPr lang="en-GB" dirty="0" smtClean="0"/>
              <a:t>	flame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And then he took vengeance on all the </a:t>
            </a:r>
            <a:r>
              <a:rPr lang="en-GB" dirty="0" smtClean="0"/>
              <a:t>	firstborn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firstfruits</a:t>
            </a:r>
            <a:r>
              <a:rPr lang="en-GB" dirty="0"/>
              <a:t> of manhood of Egypt were </a:t>
            </a:r>
            <a:r>
              <a:rPr lang="en-GB" dirty="0" smtClean="0"/>
              <a:t>	gone.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65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brought </a:t>
            </a:r>
            <a:r>
              <a:rPr lang="en-GB" dirty="0" err="1"/>
              <a:t>Isr’el</a:t>
            </a:r>
            <a:r>
              <a:rPr lang="en-GB" dirty="0"/>
              <a:t> out bearing silver and gold;</a:t>
            </a:r>
            <a:endParaRPr lang="en-NZ" dirty="0"/>
          </a:p>
          <a:p>
            <a:r>
              <a:rPr lang="en-GB" dirty="0"/>
              <a:t>		their tribes all marched forward both </a:t>
            </a:r>
            <a:r>
              <a:rPr lang="en-GB" dirty="0" smtClean="0"/>
              <a:t>	steadfast </a:t>
            </a:r>
            <a:r>
              <a:rPr lang="en-GB" dirty="0"/>
              <a:t>and bold.</a:t>
            </a:r>
            <a:endParaRPr lang="en-NZ" dirty="0"/>
          </a:p>
          <a:p>
            <a:r>
              <a:rPr lang="en-GB" dirty="0"/>
              <a:t>		Then Egypt was joyful to see them depart,</a:t>
            </a:r>
            <a:endParaRPr lang="en-NZ" dirty="0"/>
          </a:p>
          <a:p>
            <a:r>
              <a:rPr lang="en-GB" dirty="0"/>
              <a:t>		for terror of them had laid hold of their heart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41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He </a:t>
            </a:r>
            <a:r>
              <a:rPr lang="en-GB" dirty="0"/>
              <a:t>spread out a cloud to protect them from </a:t>
            </a:r>
            <a:r>
              <a:rPr lang="en-GB" dirty="0" smtClean="0"/>
              <a:t>	sight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fire to illumine the hours of the night.</a:t>
            </a:r>
            <a:endParaRPr lang="en-NZ" dirty="0"/>
          </a:p>
          <a:p>
            <a:r>
              <a:rPr lang="en-GB" dirty="0"/>
              <a:t>		They asked, and with quails were </a:t>
            </a:r>
            <a:r>
              <a:rPr lang="en-GB" dirty="0" smtClean="0"/>
              <a:t>	abundantly </a:t>
            </a:r>
            <a:r>
              <a:rPr lang="en-GB" dirty="0"/>
              <a:t>fed;</a:t>
            </a:r>
            <a:endParaRPr lang="en-NZ" dirty="0"/>
          </a:p>
          <a:p>
            <a:r>
              <a:rPr lang="en-GB" dirty="0"/>
              <a:t>		he filled them with manna, the heavenly </a:t>
            </a:r>
            <a:r>
              <a:rPr lang="en-GB" dirty="0" smtClean="0"/>
              <a:t>	bread.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257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opened the rock to give waters to them,</a:t>
            </a:r>
            <a:endParaRPr lang="en-NZ" dirty="0"/>
          </a:p>
          <a:p>
            <a:r>
              <a:rPr lang="en-GB" dirty="0"/>
              <a:t>		and there in the desert it flowed like a </a:t>
            </a:r>
            <a:r>
              <a:rPr lang="en-GB" dirty="0" smtClean="0"/>
              <a:t>	stream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because he remembered the promise he </a:t>
            </a:r>
            <a:r>
              <a:rPr lang="en-GB" dirty="0" smtClean="0"/>
              <a:t>	swore</a:t>
            </a:r>
            <a:endParaRPr lang="en-NZ" dirty="0"/>
          </a:p>
          <a:p>
            <a:r>
              <a:rPr lang="en-GB" dirty="0"/>
              <a:t>		to </a:t>
            </a:r>
            <a:r>
              <a:rPr lang="en-GB" dirty="0" err="1"/>
              <a:t>Abr’ham</a:t>
            </a:r>
            <a:r>
              <a:rPr lang="en-GB" dirty="0"/>
              <a:t> his servant, long ages before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261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He </a:t>
            </a:r>
            <a:r>
              <a:rPr lang="en-GB" dirty="0"/>
              <a:t>brought out his chosen ones, shouting with </a:t>
            </a:r>
            <a:r>
              <a:rPr lang="en-GB" dirty="0" smtClean="0"/>
              <a:t>	joy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granted to them without toil to enjoy</a:t>
            </a:r>
            <a:endParaRPr lang="en-NZ" dirty="0"/>
          </a:p>
          <a:p>
            <a:r>
              <a:rPr lang="en-GB" dirty="0"/>
              <a:t>		the lands of the nations – that they might </a:t>
            </a:r>
            <a:r>
              <a:rPr lang="en-GB" dirty="0" smtClean="0"/>
              <a:t>	regard</a:t>
            </a:r>
            <a:endParaRPr lang="en-NZ" dirty="0"/>
          </a:p>
          <a:p>
            <a:r>
              <a:rPr lang="en-GB" dirty="0"/>
              <a:t>		his law and his precepts. All praise to the </a:t>
            </a:r>
            <a:r>
              <a:rPr lang="en-GB" dirty="0" smtClean="0"/>
              <a:t>	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Jonathan E. </a:t>
            </a:r>
            <a:r>
              <a:rPr lang="en-GB" sz="1000" dirty="0" err="1"/>
              <a:t>Spilman</a:t>
            </a:r>
            <a:r>
              <a:rPr lang="en-GB" sz="1000" dirty="0"/>
              <a:t>, </a:t>
            </a:r>
            <a:r>
              <a:rPr lang="en-GB" sz="1000" dirty="0" smtClean="0"/>
              <a:t>1812–1896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i="1" dirty="0" smtClean="0"/>
              <a:t> </a:t>
            </a:r>
          </a:p>
          <a:p>
            <a:r>
              <a:rPr lang="en-NZ" altLang="en-US" dirty="0" smtClean="0"/>
              <a:t>	</a:t>
            </a:r>
            <a:r>
              <a:rPr lang="en-GB" dirty="0"/>
              <a:t>You chosen ones, look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his </a:t>
            </a:r>
            <a:r>
              <a:rPr lang="en-GB" dirty="0" smtClean="0"/>
              <a:t>	might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seek ever his face, and his wonders recite,</a:t>
            </a:r>
            <a:endParaRPr lang="en-NZ" dirty="0"/>
          </a:p>
          <a:p>
            <a:r>
              <a:rPr lang="en-GB" dirty="0"/>
              <a:t>		his miracles too, and his judgment divine –</a:t>
            </a:r>
            <a:endParaRPr lang="en-NZ" dirty="0"/>
          </a:p>
          <a:p>
            <a:r>
              <a:rPr lang="en-GB" dirty="0"/>
              <a:t>		you children of Abraham, Jacob’s own line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62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our God, and he rules all </a:t>
            </a:r>
            <a:r>
              <a:rPr lang="en-GB" dirty="0" smtClean="0"/>
              <a:t>the 	earth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Rememb’ring</a:t>
            </a:r>
            <a:r>
              <a:rPr lang="en-GB" dirty="0"/>
              <a:t> his </a:t>
            </a:r>
            <a:r>
              <a:rPr lang="en-GB" dirty="0" err="1"/>
              <a:t>cov’nant</a:t>
            </a:r>
            <a:r>
              <a:rPr lang="en-GB" dirty="0"/>
              <a:t> – the word he set </a:t>
            </a:r>
            <a:r>
              <a:rPr lang="en-GB" dirty="0" smtClean="0"/>
              <a:t>	forth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he vowed, for the ages to come, to make </a:t>
            </a:r>
            <a:r>
              <a:rPr lang="en-GB" dirty="0" smtClean="0"/>
              <a:t>	good</a:t>
            </a:r>
            <a:endParaRPr lang="en-NZ" dirty="0"/>
          </a:p>
          <a:p>
            <a:r>
              <a:rPr lang="en-GB" dirty="0"/>
              <a:t>		his promise to </a:t>
            </a:r>
            <a:r>
              <a:rPr lang="en-GB" dirty="0" err="1"/>
              <a:t>Abr’ham</a:t>
            </a:r>
            <a:r>
              <a:rPr lang="en-GB" dirty="0"/>
              <a:t>, to Isaac renewed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sz="2000" i="1" dirty="0"/>
              <a:t>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To </a:t>
            </a:r>
            <a:r>
              <a:rPr lang="en-GB" dirty="0"/>
              <a:t>Jacob his </a:t>
            </a:r>
            <a:r>
              <a:rPr lang="en-GB" dirty="0" err="1"/>
              <a:t>sov’reign</a:t>
            </a:r>
            <a:r>
              <a:rPr lang="en-GB" dirty="0"/>
              <a:t> decree was made sure;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Isr’el</a:t>
            </a:r>
            <a:r>
              <a:rPr lang="en-GB" dirty="0"/>
              <a:t> his </a:t>
            </a:r>
            <a:r>
              <a:rPr lang="en-GB" dirty="0" err="1"/>
              <a:t>cov’nant</a:t>
            </a:r>
            <a:r>
              <a:rPr lang="en-GB" dirty="0"/>
              <a:t> would always endure:</a:t>
            </a:r>
            <a:endParaRPr lang="en-NZ" dirty="0"/>
          </a:p>
          <a:p>
            <a:r>
              <a:rPr lang="en-GB" dirty="0"/>
              <a:t>		“To you I will give, as your portion to stand,</a:t>
            </a:r>
            <a:endParaRPr lang="en-NZ" dirty="0"/>
          </a:p>
          <a:p>
            <a:r>
              <a:rPr lang="en-GB" dirty="0"/>
              <a:t>		the country of Canaan, the beautiful land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42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they were no more than a wandering </a:t>
            </a:r>
            <a:r>
              <a:rPr lang="en-GB" dirty="0" smtClean="0"/>
              <a:t>	few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number restricted and foreigners too,</a:t>
            </a:r>
            <a:endParaRPr lang="en-NZ" dirty="0"/>
          </a:p>
          <a:p>
            <a:r>
              <a:rPr lang="en-GB" dirty="0"/>
              <a:t>		from nation to nation they travelled around;</a:t>
            </a:r>
            <a:endParaRPr lang="en-NZ" dirty="0"/>
          </a:p>
          <a:p>
            <a:r>
              <a:rPr lang="en-GB" dirty="0"/>
              <a:t>		wherever they wandered, no rest could be </a:t>
            </a:r>
            <a:r>
              <a:rPr lang="en-GB" dirty="0" smtClean="0"/>
              <a:t>	found.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47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sz="2000" i="1" dirty="0">
                <a:solidFill>
                  <a:srgbClr val="FFFFFF"/>
                </a:solidFill>
              </a:rPr>
              <a:t> </a:t>
            </a:r>
            <a:r>
              <a:rPr lang="en-NZ" altLang="en-US" sz="2000" i="1" dirty="0" err="1">
                <a:solidFill>
                  <a:srgbClr val="FFFFFF"/>
                </a:solidFill>
              </a:rPr>
              <a:t>cont</a:t>
            </a:r>
            <a:r>
              <a:rPr lang="en-NZ" altLang="en-US" sz="2000" i="1" dirty="0">
                <a:solidFill>
                  <a:srgbClr val="FFFFFF"/>
                </a:solidFill>
              </a:rPr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He </a:t>
            </a:r>
            <a:r>
              <a:rPr lang="en-GB" dirty="0"/>
              <a:t>would not permit </a:t>
            </a:r>
            <a:r>
              <a:rPr lang="en-GB" dirty="0" err="1"/>
              <a:t>Isr’el</a:t>
            </a:r>
            <a:r>
              <a:rPr lang="en-GB" dirty="0"/>
              <a:t> to be oppressed;</a:t>
            </a:r>
            <a:endParaRPr lang="en-NZ" dirty="0"/>
          </a:p>
          <a:p>
            <a:r>
              <a:rPr lang="en-GB" dirty="0"/>
              <a:t>		for his people’s sake mighty kings he </a:t>
            </a:r>
            <a:r>
              <a:rPr lang="en-GB" dirty="0" smtClean="0"/>
              <a:t>	addressed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“Touch not my anointed – to me they belong;</a:t>
            </a:r>
            <a:endParaRPr lang="en-NZ" dirty="0"/>
          </a:p>
          <a:p>
            <a:r>
              <a:rPr lang="en-GB" dirty="0"/>
              <a:t>		respect my own prophets and do them no </a:t>
            </a:r>
            <a:r>
              <a:rPr lang="en-GB" dirty="0" smtClean="0"/>
              <a:t>	wrong.”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697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called down famine upon the whole </a:t>
            </a:r>
            <a:r>
              <a:rPr lang="en-GB" dirty="0" smtClean="0"/>
              <a:t>	land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their food was destroyed at his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dirty="0" smtClean="0"/>
              <a:t>	command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But he sent beforehand, his people to save,</a:t>
            </a:r>
            <a:endParaRPr lang="en-NZ" dirty="0"/>
          </a:p>
          <a:p>
            <a:r>
              <a:rPr lang="en-GB" dirty="0"/>
              <a:t>		his chosen one, Joseph, sold off as a slave.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07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sz="2000" i="1" dirty="0"/>
              <a:t>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His </a:t>
            </a:r>
            <a:r>
              <a:rPr lang="en-GB" dirty="0"/>
              <a:t>feet within shackles of bronze were </a:t>
            </a:r>
            <a:r>
              <a:rPr lang="en-GB" dirty="0" smtClean="0"/>
              <a:t>	confined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his neck put in irons; for freedom he pined.</a:t>
            </a:r>
            <a:endParaRPr lang="en-NZ" dirty="0"/>
          </a:p>
          <a:p>
            <a:r>
              <a:rPr lang="en-GB" dirty="0"/>
              <a:t>		The word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was a test to be </a:t>
            </a:r>
            <a:r>
              <a:rPr lang="en-GB" dirty="0" smtClean="0"/>
              <a:t>	passed</a:t>
            </a:r>
            <a:endParaRPr lang="en-NZ" dirty="0"/>
          </a:p>
          <a:p>
            <a:r>
              <a:rPr lang="en-GB" dirty="0"/>
              <a:t>		till what he foretold was accomplished at </a:t>
            </a:r>
            <a:r>
              <a:rPr lang="en-GB" dirty="0" smtClean="0"/>
              <a:t>	last</a:t>
            </a:r>
            <a:r>
              <a:rPr lang="en-GB" dirty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18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king sent an order to let him go free;</a:t>
            </a:r>
            <a:endParaRPr lang="en-NZ" dirty="0"/>
          </a:p>
          <a:p>
            <a:r>
              <a:rPr lang="en-GB" dirty="0"/>
              <a:t>		the ruler of nations gave him liberty.</a:t>
            </a:r>
            <a:endParaRPr lang="en-NZ" dirty="0"/>
          </a:p>
          <a:p>
            <a:r>
              <a:rPr lang="en-GB" dirty="0"/>
              <a:t>		He put him in charge of his house and his </a:t>
            </a:r>
            <a:r>
              <a:rPr lang="en-GB" dirty="0" smtClean="0"/>
              <a:t>	lands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his princes and elders obeyed his </a:t>
            </a:r>
            <a:r>
              <a:rPr lang="en-GB" dirty="0" smtClean="0"/>
              <a:t>	commands.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16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111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2014-02-24T02:17:26Z</dcterms:created>
  <dcterms:modified xsi:type="dcterms:W3CDTF">2014-03-25T10:06:51Z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