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5D4AB1-4D00-4443-8159-F555D1C660C4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ECB6D3-2628-4091-9B05-DE131AADEBC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7894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1A91431-0215-4E36-905C-818632D72A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680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D32BBB-B943-4CDD-B296-885004D14C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6987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A7730B-079F-4909-B4BC-8680C18C234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5259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16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EF072A-C46B-4B41-933B-38E5F06CF5B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071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CBB09A-2355-427D-BADC-0C2BE0A93F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7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6173AF-5C02-4035-BA67-5E3183FAF2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930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992F23-D994-4266-A32B-AA3968F431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72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27B51B-F4CC-40FF-AA34-4B2B8CB341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5183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60ACDB-71BA-4A4F-B325-E78BF7CE404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707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C69A4C-F786-4B29-9694-E836C2CE65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18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Un</a:t>
            </a:r>
            <a:r>
              <a:rPr lang="en-GB" b="1" dirty="0">
                <a:solidFill>
                  <a:srgbClr val="FFFF00"/>
                </a:solidFill>
              </a:rPr>
              <a:t>to the </a:t>
            </a:r>
            <a:r>
              <a:rPr lang="en-GB" b="1" cap="all" dirty="0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GB" sz="2400" b="1" cap="all" dirty="0">
                <a:solidFill>
                  <a:srgbClr val="FFFF00"/>
                </a:solidFill>
                <a:latin typeface="Arial Black" panose="020B0A04020102020204" pitchFamily="34" charset="0"/>
              </a:rPr>
              <a:t>ord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 lift </a:t>
            </a:r>
            <a:r>
              <a:rPr lang="en-GB" b="1" dirty="0">
                <a:solidFill>
                  <a:srgbClr val="FFFF00"/>
                </a:solidFill>
              </a:rPr>
              <a:t>thankful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voices</a:t>
            </a:r>
            <a:r>
              <a:rPr lang="en-GB" b="1" dirty="0">
                <a:solidFill>
                  <a:srgbClr val="FFFF00"/>
                </a:solidFill>
              </a:rPr>
              <a:t>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come</a:t>
            </a:r>
            <a:r>
              <a:rPr lang="en-GB" dirty="0"/>
              <a:t>, worship </a:t>
            </a:r>
            <a:r>
              <a:rPr lang="en-GB" b="1" dirty="0">
                <a:latin typeface="Arial Black" panose="020B0A04020102020204" pitchFamily="34" charset="0"/>
              </a:rPr>
              <a:t>while your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soul re</a:t>
            </a:r>
            <a:r>
              <a:rPr lang="en-GB" b="1" dirty="0">
                <a:latin typeface="Arial Black" panose="020B0A04020102020204" pitchFamily="34" charset="0"/>
              </a:rPr>
              <a:t>joices</a:t>
            </a:r>
            <a:r>
              <a:rPr lang="en-GB" dirty="0"/>
              <a:t>;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make</a:t>
            </a:r>
            <a:r>
              <a:rPr lang="en-GB" dirty="0"/>
              <a:t> known his do</a:t>
            </a:r>
            <a:r>
              <a:rPr lang="en-GB" b="1" dirty="0">
                <a:latin typeface="Arial Black" panose="020B0A04020102020204" pitchFamily="34" charset="0"/>
              </a:rPr>
              <a:t>ings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far </a:t>
            </a:r>
            <a:r>
              <a:rPr lang="en-GB" dirty="0"/>
              <a:t>and </a:t>
            </a:r>
            <a:r>
              <a:rPr lang="en-GB" b="1" dirty="0">
                <a:latin typeface="Arial Black" panose="020B0A04020102020204" pitchFamily="34" charset="0"/>
              </a:rPr>
              <a:t>near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that</a:t>
            </a:r>
            <a:r>
              <a:rPr lang="en-GB" b="1" dirty="0"/>
              <a:t> </a:t>
            </a:r>
            <a:r>
              <a:rPr lang="en-GB" dirty="0"/>
              <a:t>peoples all </a:t>
            </a:r>
            <a:r>
              <a:rPr lang="en-GB" b="1" dirty="0">
                <a:latin typeface="Arial Black" panose="020B0A04020102020204" pitchFamily="34" charset="0"/>
              </a:rPr>
              <a:t>his name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may </a:t>
            </a:r>
            <a:r>
              <a:rPr lang="en-GB" b="1" dirty="0">
                <a:latin typeface="Arial Black" panose="020B0A04020102020204" pitchFamily="34" charset="0"/>
              </a:rPr>
              <a:t>fear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Tell</a:t>
            </a:r>
            <a:r>
              <a:rPr lang="en-GB" dirty="0"/>
              <a:t> of his wonders </a:t>
            </a:r>
            <a:r>
              <a:rPr lang="en-GB" b="1" dirty="0">
                <a:latin typeface="Arial Black" panose="020B0A04020102020204" pitchFamily="34" charset="0"/>
              </a:rPr>
              <a:t>day by day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to his deeds at</a:t>
            </a:r>
            <a:r>
              <a:rPr lang="en-GB" b="1" dirty="0">
                <a:latin typeface="Arial Black" panose="020B0A04020102020204" pitchFamily="34" charset="0"/>
              </a:rPr>
              <a:t>tention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pay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105b]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 joyful </a:t>
            </a:r>
            <a:r>
              <a:rPr lang="en-GB" b="1" dirty="0">
                <a:latin typeface="Arial Black" panose="020B0A04020102020204" pitchFamily="34" charset="0"/>
              </a:rPr>
              <a:t>song your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hearts u</a:t>
            </a:r>
            <a:r>
              <a:rPr lang="en-GB" b="1" dirty="0">
                <a:latin typeface="Arial Black" panose="020B0A04020102020204" pitchFamily="34" charset="0"/>
              </a:rPr>
              <a:t>niting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dirty="0"/>
              <a:t> works most </a:t>
            </a:r>
            <a:r>
              <a:rPr lang="en-GB" b="1" dirty="0">
                <a:latin typeface="Arial Black" panose="020B0A04020102020204" pitchFamily="34" charset="0"/>
              </a:rPr>
              <a:t>marvel</a:t>
            </a:r>
            <a:r>
              <a:rPr lang="en-GB" dirty="0"/>
              <a:t>lous re</a:t>
            </a:r>
            <a:r>
              <a:rPr lang="en-GB" b="1" dirty="0">
                <a:latin typeface="Arial Black" panose="020B0A04020102020204" pitchFamily="34" charset="0"/>
              </a:rPr>
              <a:t>citing</a:t>
            </a:r>
            <a:r>
              <a:rPr lang="en-GB" dirty="0"/>
              <a:t>,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now</a:t>
            </a:r>
            <a:r>
              <a:rPr lang="en-GB" dirty="0"/>
              <a:t> glory in </a:t>
            </a:r>
            <a:r>
              <a:rPr lang="en-GB" b="1" dirty="0">
                <a:latin typeface="Arial Black" panose="020B0A04020102020204" pitchFamily="34" charset="0"/>
              </a:rPr>
              <a:t>his ho</a:t>
            </a:r>
            <a:r>
              <a:rPr lang="en-GB" dirty="0"/>
              <a:t>ly </a:t>
            </a:r>
            <a:r>
              <a:rPr lang="en-GB" b="1" dirty="0">
                <a:latin typeface="Arial Black" panose="020B0A04020102020204" pitchFamily="34" charset="0"/>
              </a:rPr>
              <a:t>name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let</a:t>
            </a:r>
            <a:r>
              <a:rPr lang="en-GB" dirty="0"/>
              <a:t> those that seek </a:t>
            </a:r>
            <a:r>
              <a:rPr lang="en-GB" b="1" dirty="0">
                <a:latin typeface="Arial Black" panose="020B0A04020102020204" pitchFamily="34" charset="0"/>
              </a:rPr>
              <a:t>him spread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his </a:t>
            </a:r>
            <a:r>
              <a:rPr lang="en-GB" b="1" dirty="0">
                <a:latin typeface="Arial Black" panose="020B0A04020102020204" pitchFamily="34" charset="0"/>
              </a:rPr>
              <a:t>fame</a:t>
            </a:r>
            <a:r>
              <a:rPr lang="en-GB" dirty="0"/>
              <a:t>,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cline their hearts to </a:t>
            </a:r>
            <a:r>
              <a:rPr lang="en-GB" b="1" dirty="0">
                <a:latin typeface="Arial Black" panose="020B0A04020102020204" pitchFamily="34" charset="0"/>
              </a:rPr>
              <a:t>sing his praise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unto him their </a:t>
            </a:r>
            <a:r>
              <a:rPr lang="en-GB" b="1" dirty="0">
                <a:latin typeface="Arial Black" panose="020B0A04020102020204" pitchFamily="34" charset="0"/>
              </a:rPr>
              <a:t>anthems raise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Seek</a:t>
            </a:r>
            <a:r>
              <a:rPr lang="en-GB" dirty="0"/>
              <a:t> ye Je</a:t>
            </a:r>
            <a:r>
              <a:rPr lang="en-GB" b="1" dirty="0">
                <a:latin typeface="Arial Black" panose="020B0A04020102020204" pitchFamily="34" charset="0"/>
              </a:rPr>
              <a:t>hovah</a:t>
            </a:r>
            <a:r>
              <a:rPr lang="en-GB" dirty="0"/>
              <a:t> and his </a:t>
            </a:r>
            <a:r>
              <a:rPr lang="en-GB" b="1" dirty="0">
                <a:latin typeface="Arial Black" panose="020B0A04020102020204" pitchFamily="34" charset="0"/>
              </a:rPr>
              <a:t>power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seek</a:t>
            </a:r>
            <a:r>
              <a:rPr lang="en-GB" dirty="0"/>
              <a:t> ye his </a:t>
            </a:r>
            <a:r>
              <a:rPr lang="en-GB" b="1" dirty="0">
                <a:latin typeface="Arial Black" panose="020B0A04020102020204" pitchFamily="34" charset="0"/>
              </a:rPr>
              <a:t>presence</a:t>
            </a:r>
            <a:r>
              <a:rPr lang="en-GB" b="1" dirty="0"/>
              <a:t> </a:t>
            </a:r>
            <a:r>
              <a:rPr lang="en-GB" dirty="0" err="1"/>
              <a:t>ev’ry</a:t>
            </a:r>
            <a:r>
              <a:rPr lang="en-GB" dirty="0"/>
              <a:t> </a:t>
            </a:r>
            <a:r>
              <a:rPr lang="en-GB" b="1" dirty="0">
                <a:latin typeface="Arial Black" panose="020B0A04020102020204" pitchFamily="34" charset="0"/>
              </a:rPr>
              <a:t>hour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dirty="0"/>
              <a:t> works, so mar</a:t>
            </a:r>
            <a:r>
              <a:rPr lang="en-GB" b="1" dirty="0">
                <a:latin typeface="Arial Black" panose="020B0A04020102020204" pitchFamily="34" charset="0"/>
              </a:rPr>
              <a:t>vellous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>
                <a:latin typeface="Arial Black" panose="020B0A04020102020204" pitchFamily="34" charset="0"/>
              </a:rPr>
              <a:t>great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re</a:t>
            </a:r>
            <a:r>
              <a:rPr lang="en-GB" dirty="0"/>
              <a:t>member still 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med</a:t>
            </a:r>
            <a:r>
              <a:rPr lang="en-GB" b="1" dirty="0"/>
              <a:t>-</a:t>
            </a:r>
            <a:r>
              <a:rPr lang="en-GB" dirty="0" err="1"/>
              <a:t>i</a:t>
            </a:r>
            <a:r>
              <a:rPr lang="en-GB" dirty="0"/>
              <a:t>-</a:t>
            </a:r>
            <a:r>
              <a:rPr lang="en-GB" b="1" dirty="0" err="1">
                <a:latin typeface="Arial Black" panose="020B0A04020102020204" pitchFamily="34" charset="0"/>
              </a:rPr>
              <a:t>tate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up</a:t>
            </a:r>
            <a:r>
              <a:rPr lang="en-GB" dirty="0"/>
              <a:t>on the wonders </a:t>
            </a:r>
            <a:r>
              <a:rPr lang="en-GB" b="1" dirty="0">
                <a:latin typeface="Arial Black" panose="020B0A04020102020204" pitchFamily="34" charset="0"/>
              </a:rPr>
              <a:t>of his hands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judgments which his </a:t>
            </a:r>
            <a:r>
              <a:rPr lang="en-GB" b="1" dirty="0">
                <a:latin typeface="Arial Black" panose="020B0A04020102020204" pitchFamily="34" charset="0"/>
              </a:rPr>
              <a:t>mouth</a:t>
            </a:r>
            <a:r>
              <a:rPr lang="en-GB" b="1" dirty="0"/>
              <a:t> </a:t>
            </a:r>
            <a:r>
              <a:rPr lang="en-GB" b="1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commands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387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Ye</a:t>
            </a:r>
            <a:r>
              <a:rPr lang="en-GB" b="1" dirty="0"/>
              <a:t> </a:t>
            </a:r>
            <a:r>
              <a:rPr lang="en-GB" dirty="0"/>
              <a:t>seed from </a:t>
            </a:r>
            <a:r>
              <a:rPr lang="en-GB" b="1" dirty="0">
                <a:latin typeface="Arial Black" panose="020B0A04020102020204" pitchFamily="34" charset="0"/>
              </a:rPr>
              <a:t>Abra</a:t>
            </a:r>
            <a:r>
              <a:rPr lang="en-GB" dirty="0"/>
              <a:t>ham de</a:t>
            </a:r>
            <a:r>
              <a:rPr lang="en-GB" b="1" dirty="0">
                <a:latin typeface="Arial Black" panose="020B0A04020102020204" pitchFamily="34" charset="0"/>
              </a:rPr>
              <a:t>scended</a:t>
            </a:r>
            <a:r>
              <a:rPr lang="en-GB" b="1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to</a:t>
            </a:r>
            <a:r>
              <a:rPr lang="en-GB" b="1" dirty="0"/>
              <a:t> </a:t>
            </a:r>
            <a:r>
              <a:rPr lang="en-GB" dirty="0"/>
              <a:t>whom his </a:t>
            </a:r>
            <a:r>
              <a:rPr lang="en-GB" b="1" dirty="0">
                <a:latin typeface="Arial Black" panose="020B0A04020102020204" pitchFamily="34" charset="0"/>
              </a:rPr>
              <a:t>favours</a:t>
            </a:r>
            <a:r>
              <a:rPr lang="en-GB" dirty="0"/>
              <a:t> were ex</a:t>
            </a:r>
            <a:r>
              <a:rPr lang="en-GB" b="1" dirty="0">
                <a:latin typeface="Arial Black" panose="020B0A04020102020204" pitchFamily="34" charset="0"/>
              </a:rPr>
              <a:t>tended</a:t>
            </a:r>
            <a:r>
              <a:rPr lang="en-GB" dirty="0"/>
              <a:t>,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b="1" dirty="0"/>
              <a:t> </a:t>
            </a:r>
            <a:r>
              <a:rPr lang="en-GB" dirty="0"/>
              <a:t>Jacob’s chil</a:t>
            </a:r>
            <a:r>
              <a:rPr lang="en-GB" b="1" dirty="0">
                <a:latin typeface="Arial Black" panose="020B0A04020102020204" pitchFamily="34" charset="0"/>
              </a:rPr>
              <a:t>dren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whom</a:t>
            </a:r>
            <a:r>
              <a:rPr lang="en-GB" b="1" dirty="0"/>
              <a:t> </a:t>
            </a:r>
            <a:r>
              <a:rPr lang="en-GB" dirty="0"/>
              <a:t>the </a:t>
            </a:r>
            <a:r>
              <a:rPr lang="en-GB" b="1" cap="all" dirty="0">
                <a:latin typeface="Arial Black" panose="020B0A04020102020204" pitchFamily="34" charset="0"/>
              </a:rPr>
              <a:t>L</a:t>
            </a:r>
            <a:r>
              <a:rPr lang="en-GB" sz="2400" b="1" cap="all" dirty="0">
                <a:latin typeface="Arial Black" panose="020B0A04020102020204" pitchFamily="34" charset="0"/>
              </a:rPr>
              <a:t>ord</a:t>
            </a:r>
            <a:endParaRPr lang="en-NZ" sz="2400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has</a:t>
            </a:r>
            <a:r>
              <a:rPr lang="en-GB" dirty="0"/>
              <a:t> chosen, heark</a:t>
            </a:r>
            <a:r>
              <a:rPr lang="en-GB" b="1" dirty="0">
                <a:latin typeface="Arial Black" panose="020B0A04020102020204" pitchFamily="34" charset="0"/>
              </a:rPr>
              <a:t>en to </a:t>
            </a:r>
            <a:r>
              <a:rPr lang="en-GB" dirty="0"/>
              <a:t>his </a:t>
            </a:r>
            <a:r>
              <a:rPr lang="en-GB" b="1" dirty="0">
                <a:latin typeface="Arial Black" panose="020B0A04020102020204" pitchFamily="34" charset="0"/>
              </a:rPr>
              <a:t>word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He</a:t>
            </a:r>
            <a:r>
              <a:rPr lang="en-GB" dirty="0"/>
              <a:t> is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our </a:t>
            </a:r>
            <a:r>
              <a:rPr lang="en-GB" b="1" dirty="0">
                <a:latin typeface="Arial Black" panose="020B0A04020102020204" pitchFamily="34" charset="0"/>
              </a:rPr>
              <a:t>judge divine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 all the earth his </a:t>
            </a:r>
            <a:r>
              <a:rPr lang="en-GB" b="1" dirty="0">
                <a:latin typeface="Arial Black" panose="020B0A04020102020204" pitchFamily="34" charset="0"/>
              </a:rPr>
              <a:t>glories </a:t>
            </a:r>
            <a:r>
              <a:rPr lang="en-GB" b="1" dirty="0" smtClean="0">
                <a:latin typeface="Arial Black" panose="020B0A04020102020204" pitchFamily="34" charset="0"/>
              </a:rPr>
              <a:t>shine</a:t>
            </a:r>
            <a:r>
              <a:rPr lang="en-GB" dirty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1906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Je</a:t>
            </a:r>
            <a:r>
              <a:rPr lang="en-GB" dirty="0"/>
              <a:t>hovah’s </a:t>
            </a:r>
            <a:r>
              <a:rPr lang="en-GB" b="1" dirty="0">
                <a:latin typeface="Arial Black" panose="020B0A04020102020204" pitchFamily="34" charset="0"/>
              </a:rPr>
              <a:t>truth will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stand for</a:t>
            </a:r>
            <a:r>
              <a:rPr lang="en-GB" b="1" dirty="0">
                <a:latin typeface="Arial Black" panose="020B0A04020102020204" pitchFamily="34" charset="0"/>
              </a:rPr>
              <a:t>ever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dirty="0"/>
              <a:t> </a:t>
            </a:r>
            <a:r>
              <a:rPr lang="en-GB" dirty="0" err="1"/>
              <a:t>cov’nant</a:t>
            </a:r>
            <a:r>
              <a:rPr lang="en-GB" dirty="0"/>
              <a:t>-</a:t>
            </a:r>
            <a:r>
              <a:rPr lang="en-GB" b="1" dirty="0">
                <a:latin typeface="Arial Black" panose="020B0A04020102020204" pitchFamily="34" charset="0"/>
              </a:rPr>
              <a:t>bonds 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will not </a:t>
            </a:r>
            <a:r>
              <a:rPr lang="en-GB" b="1" dirty="0">
                <a:latin typeface="Arial Black" panose="020B0A04020102020204" pitchFamily="34" charset="0"/>
              </a:rPr>
              <a:t>sever</a:t>
            </a:r>
            <a:r>
              <a:rPr lang="en-GB" dirty="0"/>
              <a:t>;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word of grace </a:t>
            </a:r>
            <a:r>
              <a:rPr lang="en-GB" b="1" dirty="0">
                <a:latin typeface="Arial Black" panose="020B0A04020102020204" pitchFamily="34" charset="0"/>
              </a:rPr>
              <a:t>which 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com</a:t>
            </a:r>
            <a:r>
              <a:rPr lang="en-GB" b="1" dirty="0">
                <a:latin typeface="Arial Black" panose="020B0A04020102020204" pitchFamily="34" charset="0"/>
              </a:rPr>
              <a:t>mands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to</a:t>
            </a:r>
            <a:r>
              <a:rPr lang="en-GB" dirty="0"/>
              <a:t> thousand gen</a:t>
            </a:r>
            <a:r>
              <a:rPr lang="en-GB" b="1" dirty="0">
                <a:latin typeface="Arial Black" panose="020B0A04020102020204" pitchFamily="34" charset="0"/>
              </a:rPr>
              <a:t>era</a:t>
            </a:r>
            <a:r>
              <a:rPr lang="en-GB" dirty="0"/>
              <a:t>tions </a:t>
            </a:r>
            <a:r>
              <a:rPr lang="en-GB" b="1" dirty="0">
                <a:latin typeface="Arial Black" panose="020B0A04020102020204" pitchFamily="34" charset="0"/>
              </a:rPr>
              <a:t>stands</a:t>
            </a:r>
            <a:r>
              <a:rPr lang="en-GB" dirty="0"/>
              <a:t>;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</a:t>
            </a:r>
            <a:r>
              <a:rPr lang="en-GB" dirty="0" err="1"/>
              <a:t>cov’nant</a:t>
            </a:r>
            <a:r>
              <a:rPr lang="en-GB" dirty="0"/>
              <a:t> made in </a:t>
            </a:r>
            <a:r>
              <a:rPr lang="en-GB" b="1" dirty="0">
                <a:latin typeface="Arial Black" panose="020B0A04020102020204" pitchFamily="34" charset="0"/>
              </a:rPr>
              <a:t>days of old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with</a:t>
            </a:r>
            <a:r>
              <a:rPr lang="en-GB" dirty="0"/>
              <a:t> Abraham he </a:t>
            </a:r>
            <a:r>
              <a:rPr lang="en-GB" b="1" dirty="0">
                <a:latin typeface="Arial Black" panose="020B0A04020102020204" pitchFamily="34" charset="0"/>
              </a:rPr>
              <a:t>doth uphold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754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b="1" dirty="0"/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his </a:t>
            </a:r>
            <a:r>
              <a:rPr lang="en-GB" b="1" dirty="0" err="1">
                <a:latin typeface="Arial Black" panose="020B0A04020102020204" pitchFamily="34" charset="0"/>
              </a:rPr>
              <a:t>cov’nant</a:t>
            </a:r>
            <a:r>
              <a:rPr lang="en-GB" dirty="0"/>
              <a:t> people </a:t>
            </a:r>
            <a:r>
              <a:rPr lang="en-GB" b="1" dirty="0">
                <a:latin typeface="Arial Black" panose="020B0A04020102020204" pitchFamily="34" charset="0"/>
              </a:rPr>
              <a:t>planted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 lands of </a:t>
            </a:r>
            <a:r>
              <a:rPr lang="en-GB" b="1" dirty="0">
                <a:latin typeface="Arial Black" panose="020B0A04020102020204" pitchFamily="34" charset="0"/>
              </a:rPr>
              <a:t>nations</a:t>
            </a:r>
            <a:r>
              <a:rPr lang="en-GB" dirty="0"/>
              <a:t> which he </a:t>
            </a:r>
            <a:r>
              <a:rPr lang="en-GB" b="1" dirty="0">
                <a:latin typeface="Arial Black" panose="020B0A04020102020204" pitchFamily="34" charset="0"/>
              </a:rPr>
              <a:t>granted</a:t>
            </a:r>
            <a:r>
              <a:rPr lang="en-GB" dirty="0"/>
              <a:t>,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that</a:t>
            </a:r>
            <a:r>
              <a:rPr lang="en-GB" b="1" dirty="0"/>
              <a:t> </a:t>
            </a:r>
            <a:r>
              <a:rPr lang="en-GB" dirty="0"/>
              <a:t>they his stat</a:t>
            </a:r>
            <a:r>
              <a:rPr lang="en-GB" b="1" dirty="0">
                <a:latin typeface="Arial Black" panose="020B0A04020102020204" pitchFamily="34" charset="0"/>
              </a:rPr>
              <a:t>utes</a:t>
            </a:r>
            <a:r>
              <a:rPr lang="en-GB" b="1" dirty="0"/>
              <a:t> </a:t>
            </a:r>
            <a:r>
              <a:rPr lang="en-GB" b="1" dirty="0">
                <a:latin typeface="Arial Black" panose="020B0A04020102020204" pitchFamily="34" charset="0"/>
              </a:rPr>
              <a:t>might</a:t>
            </a:r>
            <a:r>
              <a:rPr lang="en-GB" dirty="0"/>
              <a:t> ob</a:t>
            </a:r>
            <a:r>
              <a:rPr lang="en-GB" b="1" dirty="0">
                <a:latin typeface="Arial Black" panose="020B0A04020102020204" pitchFamily="34" charset="0"/>
              </a:rPr>
              <a:t>serve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nor</a:t>
            </a:r>
            <a:r>
              <a:rPr lang="en-GB" dirty="0"/>
              <a:t> from his laws </a:t>
            </a:r>
            <a:r>
              <a:rPr lang="en-GB" b="1" dirty="0">
                <a:latin typeface="Arial Black" panose="020B0A04020102020204" pitchFamily="34" charset="0"/>
              </a:rPr>
              <a:t>might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ev</a:t>
            </a:r>
            <a:r>
              <a:rPr lang="en-GB" dirty="0"/>
              <a:t>er </a:t>
            </a:r>
            <a:r>
              <a:rPr lang="en-GB" b="1" dirty="0">
                <a:latin typeface="Arial Black" panose="020B0A04020102020204" pitchFamily="34" charset="0"/>
              </a:rPr>
              <a:t>swerve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Let</a:t>
            </a:r>
            <a:r>
              <a:rPr lang="en-GB" b="1" dirty="0"/>
              <a:t> </a:t>
            </a:r>
            <a:r>
              <a:rPr lang="en-GB" dirty="0"/>
              <a:t>songs of praise to </a:t>
            </a:r>
            <a:r>
              <a:rPr lang="en-GB" b="1" dirty="0">
                <a:latin typeface="Arial Black" panose="020B0A04020102020204" pitchFamily="34" charset="0"/>
              </a:rPr>
              <a:t>him ascend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hallelujahs </a:t>
            </a:r>
            <a:r>
              <a:rPr lang="en-GB" b="1" dirty="0">
                <a:latin typeface="Arial Black" panose="020B0A04020102020204" pitchFamily="34" charset="0"/>
              </a:rPr>
              <a:t>without end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</a:t>
            </a:r>
            <a:r>
              <a:rPr lang="en-NZ" altLang="en-US" sz="1000" dirty="0" smtClean="0"/>
              <a:t>Lord 105b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Psalm 105:1–10, 44–45. Samuel G. </a:t>
            </a:r>
            <a:r>
              <a:rPr lang="en-GB" sz="1000" dirty="0" err="1"/>
              <a:t>Brondsema</a:t>
            </a:r>
            <a:r>
              <a:rPr lang="en-GB" sz="1000" dirty="0"/>
              <a:t>, 1931, </a:t>
            </a:r>
            <a:r>
              <a:rPr lang="en-GB" sz="1000" i="1" dirty="0"/>
              <a:t>Psalter Hymnal</a:t>
            </a:r>
            <a:r>
              <a:rPr lang="en-GB" sz="1000" dirty="0"/>
              <a:t>, 1957, alt.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1562; harm. Henry J. Van </a:t>
            </a:r>
            <a:r>
              <a:rPr lang="en-GB" sz="1000" dirty="0" err="1"/>
              <a:t>Andel</a:t>
            </a:r>
            <a:r>
              <a:rPr lang="en-GB" sz="1000" dirty="0"/>
              <a:t>, 1954,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</TotalTime>
  <Words>66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2014-02-24T02:31:27Z</dcterms:created>
  <dcterms:modified xsi:type="dcterms:W3CDTF">2014-03-23T09:07:32Z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