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21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1" r:id="rId20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73C9F74-F536-4B99-A276-1EE0C1468CC3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D20E80-06A0-4DD4-BDA4-6FC81B2B580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1497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88A8E8D-C9D5-4A4F-8690-6574909D13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505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738F4D-2C6B-4064-8E83-259E6424FD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7045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4B96E0-8526-4B65-B9E2-755EF24AFA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0277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5069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D4E69F9-1FA6-4740-9903-F3A61B3061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360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CFA773-5447-4FDD-8A4B-11AFAD5796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5862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A9EC56-62B3-450F-8E0E-04EF512558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778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B52C3B-18B5-406F-A494-E5C75B971C5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5614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44ABA8-00DE-4C36-AA81-393CCC2043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133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25868B-9217-49E9-9DD7-18CFD6FAF09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3822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69945A-F28B-4A75-90EC-2BFDEC139AE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4654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Praise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! Extol his goodness!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for his love endures always.</a:t>
            </a:r>
            <a:endParaRPr lang="en-NZ" dirty="0"/>
          </a:p>
          <a:p>
            <a:r>
              <a:rPr lang="en-GB" dirty="0"/>
              <a:t>	Who can tell his mighty actions,</a:t>
            </a:r>
            <a:endParaRPr lang="en-NZ" dirty="0"/>
          </a:p>
          <a:p>
            <a:r>
              <a:rPr lang="en-GB" dirty="0"/>
              <a:t>		or in full declare his praise?</a:t>
            </a:r>
            <a:endParaRPr lang="en-NZ" dirty="0"/>
          </a:p>
          <a:p>
            <a:r>
              <a:rPr lang="en-GB" dirty="0"/>
              <a:t>	Blest are those whose way is right,</a:t>
            </a:r>
            <a:endParaRPr lang="en-NZ" dirty="0"/>
          </a:p>
          <a:p>
            <a:r>
              <a:rPr lang="en-GB" dirty="0"/>
              <a:t>		acting justly in his sight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106]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Then they scorned the land of plenty;</a:t>
            </a:r>
            <a:endParaRPr lang="en-NZ" dirty="0"/>
          </a:p>
          <a:p>
            <a:r>
              <a:rPr lang="en-GB" dirty="0"/>
              <a:t>		they did not believe his word.</a:t>
            </a:r>
            <a:endParaRPr lang="en-NZ" dirty="0"/>
          </a:p>
          <a:p>
            <a:r>
              <a:rPr lang="en-GB" dirty="0"/>
              <a:t>	In their tents they grumbled at him,</a:t>
            </a:r>
            <a:endParaRPr lang="en-NZ" dirty="0"/>
          </a:p>
          <a:p>
            <a:r>
              <a:rPr lang="en-GB" dirty="0"/>
              <a:t>		and did not obey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So he vowed, with upraised hand,</a:t>
            </a:r>
            <a:endParaRPr lang="en-NZ" dirty="0"/>
          </a:p>
          <a:p>
            <a:r>
              <a:rPr lang="en-GB" dirty="0"/>
              <a:t>		they would fall in desert sand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0425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Their descendants he would punish –</a:t>
            </a:r>
            <a:endParaRPr lang="en-NZ" dirty="0"/>
          </a:p>
          <a:p>
            <a:r>
              <a:rPr lang="en-GB" dirty="0"/>
              <a:t>		scatter over lands abroad.</a:t>
            </a:r>
            <a:endParaRPr lang="en-NZ" dirty="0"/>
          </a:p>
          <a:p>
            <a:r>
              <a:rPr lang="en-GB" dirty="0"/>
              <a:t>	Yet they yoked themselves to Baal,</a:t>
            </a:r>
            <a:endParaRPr lang="en-NZ" dirty="0"/>
          </a:p>
          <a:p>
            <a:r>
              <a:rPr lang="en-GB" dirty="0"/>
              <a:t>		worshipping a lifeless god.</a:t>
            </a:r>
            <a:endParaRPr lang="en-NZ" dirty="0"/>
          </a:p>
          <a:p>
            <a:r>
              <a:rPr lang="en-GB" dirty="0"/>
              <a:t>	Their transgressions God abhorred;</a:t>
            </a:r>
            <a:endParaRPr lang="en-NZ" dirty="0"/>
          </a:p>
          <a:p>
            <a:r>
              <a:rPr lang="en-GB" dirty="0"/>
              <a:t>		so a plague came from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4810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But when </a:t>
            </a:r>
            <a:r>
              <a:rPr lang="en-GB" dirty="0" err="1"/>
              <a:t>Phinehas</a:t>
            </a:r>
            <a:r>
              <a:rPr lang="en-GB" dirty="0"/>
              <a:t> took action</a:t>
            </a:r>
            <a:endParaRPr lang="en-NZ" dirty="0"/>
          </a:p>
          <a:p>
            <a:r>
              <a:rPr lang="en-GB" dirty="0"/>
              <a:t>		and ungodliness defied,</a:t>
            </a:r>
            <a:endParaRPr lang="en-NZ" dirty="0"/>
          </a:p>
          <a:p>
            <a:r>
              <a:rPr lang="en-GB" dirty="0"/>
              <a:t>	then the deadly plague was halted,</a:t>
            </a:r>
            <a:endParaRPr lang="en-NZ" dirty="0"/>
          </a:p>
          <a:p>
            <a:r>
              <a:rPr lang="en-GB" dirty="0"/>
              <a:t>		and his deed was ratified</a:t>
            </a:r>
            <a:endParaRPr lang="en-NZ" dirty="0"/>
          </a:p>
          <a:p>
            <a:r>
              <a:rPr lang="en-GB" dirty="0"/>
              <a:t>	by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as rightly done,</a:t>
            </a:r>
            <a:endParaRPr lang="en-NZ" dirty="0"/>
          </a:p>
          <a:p>
            <a:r>
              <a:rPr lang="en-GB" dirty="0"/>
              <a:t>		for the ages yet to come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979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13.</a:t>
            </a:r>
            <a:r>
              <a:rPr lang="en-NZ" altLang="en-US" dirty="0" smtClean="0"/>
              <a:t>	</a:t>
            </a:r>
            <a:r>
              <a:rPr lang="en-GB" dirty="0"/>
              <a:t>When at </a:t>
            </a:r>
            <a:r>
              <a:rPr lang="en-GB" dirty="0" err="1"/>
              <a:t>Meribah’s</a:t>
            </a:r>
            <a:r>
              <a:rPr lang="en-GB" dirty="0"/>
              <a:t> still waters</a:t>
            </a:r>
            <a:endParaRPr lang="en-NZ" dirty="0"/>
          </a:p>
          <a:p>
            <a:r>
              <a:rPr lang="en-GB" dirty="0"/>
              <a:t>		they provoked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again,</a:t>
            </a:r>
            <a:endParaRPr lang="en-NZ" dirty="0"/>
          </a:p>
          <a:p>
            <a:r>
              <a:rPr lang="en-GB" dirty="0"/>
              <a:t>	they rebelled against God’s Spirit,</a:t>
            </a:r>
            <a:endParaRPr lang="en-NZ" dirty="0"/>
          </a:p>
          <a:p>
            <a:r>
              <a:rPr lang="en-GB" dirty="0"/>
              <a:t>		causing Moses bitter pain –</a:t>
            </a:r>
            <a:endParaRPr lang="en-NZ" dirty="0"/>
          </a:p>
          <a:p>
            <a:r>
              <a:rPr lang="en-GB" dirty="0"/>
              <a:t>	for he spoke, possessed by grief,</a:t>
            </a:r>
            <a:endParaRPr lang="en-NZ" dirty="0"/>
          </a:p>
          <a:p>
            <a:r>
              <a:rPr lang="en-GB" dirty="0"/>
              <a:t>		rashly and in unbelief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2411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14.</a:t>
            </a:r>
            <a:r>
              <a:rPr lang="en-NZ" altLang="en-US" dirty="0" smtClean="0"/>
              <a:t>	</a:t>
            </a:r>
            <a:r>
              <a:rPr lang="en-GB" dirty="0"/>
              <a:t>They did not destroy the peoples</a:t>
            </a:r>
            <a:endParaRPr lang="en-NZ" dirty="0"/>
          </a:p>
          <a:p>
            <a:r>
              <a:rPr lang="en-GB" dirty="0"/>
              <a:t>		in accord with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’s command,</a:t>
            </a:r>
            <a:endParaRPr lang="en-NZ" dirty="0"/>
          </a:p>
          <a:p>
            <a:r>
              <a:rPr lang="en-GB" dirty="0"/>
              <a:t>	but they mixed with them, and followed</a:t>
            </a:r>
            <a:endParaRPr lang="en-NZ" dirty="0"/>
          </a:p>
          <a:p>
            <a:r>
              <a:rPr lang="en-GB" dirty="0"/>
              <a:t>		all the customs of the land,</a:t>
            </a:r>
            <a:endParaRPr lang="en-NZ" dirty="0"/>
          </a:p>
          <a:p>
            <a:r>
              <a:rPr lang="en-GB" dirty="0"/>
              <a:t>	worshipping the idols there,</a:t>
            </a:r>
            <a:endParaRPr lang="en-NZ" dirty="0"/>
          </a:p>
          <a:p>
            <a:r>
              <a:rPr lang="en-GB" dirty="0"/>
              <a:t>		which to them became a snare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3780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15.</a:t>
            </a:r>
            <a:r>
              <a:rPr lang="en-NZ" altLang="en-US" dirty="0" smtClean="0"/>
              <a:t>	</a:t>
            </a:r>
            <a:r>
              <a:rPr lang="en-GB" dirty="0"/>
              <a:t>Sons they sacrificed and daughters</a:t>
            </a:r>
            <a:endParaRPr lang="en-NZ" dirty="0"/>
          </a:p>
          <a:p>
            <a:r>
              <a:rPr lang="en-GB" dirty="0"/>
              <a:t>		to a </a:t>
            </a:r>
            <a:r>
              <a:rPr lang="en-GB" dirty="0" err="1"/>
              <a:t>Canaanitish</a:t>
            </a:r>
            <a:r>
              <a:rPr lang="en-GB" dirty="0"/>
              <a:t> god;</a:t>
            </a:r>
            <a:endParaRPr lang="en-NZ" dirty="0"/>
          </a:p>
          <a:p>
            <a:r>
              <a:rPr lang="en-GB" dirty="0"/>
              <a:t>	thus the land was desecrated</a:t>
            </a:r>
            <a:endParaRPr lang="en-NZ" dirty="0"/>
          </a:p>
          <a:p>
            <a:r>
              <a:rPr lang="en-GB" dirty="0"/>
              <a:t>		by the stain of guiltless blood.</a:t>
            </a:r>
            <a:endParaRPr lang="en-NZ" dirty="0"/>
          </a:p>
          <a:p>
            <a:r>
              <a:rPr lang="en-GB" dirty="0"/>
              <a:t>	By their acts they were defiled –</a:t>
            </a:r>
            <a:endParaRPr lang="en-NZ" dirty="0"/>
          </a:p>
          <a:p>
            <a:r>
              <a:rPr lang="en-GB" dirty="0"/>
              <a:t>		into filthiness beguiled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4490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16.</a:t>
            </a:r>
            <a:r>
              <a:rPr lang="en-NZ" altLang="en-US" dirty="0" smtClean="0"/>
              <a:t>	</a:t>
            </a:r>
            <a:r>
              <a:rPr lang="en-GB" dirty="0"/>
              <a:t>So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was angry with them,</a:t>
            </a:r>
            <a:endParaRPr lang="en-NZ" dirty="0"/>
          </a:p>
          <a:p>
            <a:r>
              <a:rPr lang="en-GB" dirty="0"/>
              <a:t>		and his people he abhorred –</a:t>
            </a:r>
            <a:endParaRPr lang="en-NZ" dirty="0"/>
          </a:p>
          <a:p>
            <a:r>
              <a:rPr lang="en-GB" dirty="0"/>
              <a:t>	gave them over to the nations,</a:t>
            </a:r>
            <a:endParaRPr lang="en-NZ" dirty="0"/>
          </a:p>
          <a:p>
            <a:r>
              <a:rPr lang="en-GB" dirty="0"/>
              <a:t>		and their foe became their lord.</a:t>
            </a:r>
            <a:endParaRPr lang="en-NZ" dirty="0"/>
          </a:p>
          <a:p>
            <a:r>
              <a:rPr lang="en-GB" dirty="0"/>
              <a:t>	Subject to their enemy,</a:t>
            </a:r>
            <a:endParaRPr lang="en-NZ" dirty="0"/>
          </a:p>
          <a:p>
            <a:r>
              <a:rPr lang="en-GB" dirty="0"/>
              <a:t>		they were treated cruelly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1731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17.</a:t>
            </a:r>
            <a:r>
              <a:rPr lang="en-NZ" altLang="en-US" dirty="0" smtClean="0"/>
              <a:t>	</a:t>
            </a:r>
            <a:r>
              <a:rPr lang="en-GB" dirty="0"/>
              <a:t>Many times he showed his power</a:t>
            </a:r>
            <a:endParaRPr lang="en-NZ" dirty="0"/>
          </a:p>
          <a:p>
            <a:r>
              <a:rPr lang="en-GB" dirty="0"/>
              <a:t>		by de-liv-</a:t>
            </a:r>
            <a:r>
              <a:rPr lang="en-GB" dirty="0" err="1"/>
              <a:t>er</a:t>
            </a:r>
            <a:r>
              <a:rPr lang="en-GB" dirty="0"/>
              <a:t>-</a:t>
            </a:r>
            <a:r>
              <a:rPr lang="en-GB" dirty="0" err="1"/>
              <a:t>ing</a:t>
            </a:r>
            <a:r>
              <a:rPr lang="en-GB" dirty="0"/>
              <a:t> his own,</a:t>
            </a:r>
            <a:endParaRPr lang="en-NZ" dirty="0"/>
          </a:p>
          <a:p>
            <a:r>
              <a:rPr lang="en-GB" dirty="0"/>
              <a:t>	but they set their heart on sinning</a:t>
            </a:r>
            <a:endParaRPr lang="en-NZ" dirty="0"/>
          </a:p>
          <a:p>
            <a:r>
              <a:rPr lang="en-GB" dirty="0"/>
              <a:t>		and rebelled against his throne.</a:t>
            </a:r>
            <a:endParaRPr lang="en-NZ" dirty="0"/>
          </a:p>
          <a:p>
            <a:r>
              <a:rPr lang="en-GB" dirty="0"/>
              <a:t>	In their sin they chose to stay,</a:t>
            </a:r>
            <a:endParaRPr lang="en-NZ" dirty="0"/>
          </a:p>
          <a:p>
            <a:r>
              <a:rPr lang="en-GB" dirty="0"/>
              <a:t>		and they wasted quite away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751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18.</a:t>
            </a:r>
            <a:r>
              <a:rPr lang="en-NZ" altLang="en-US" dirty="0" smtClean="0"/>
              <a:t>	</a:t>
            </a:r>
            <a:r>
              <a:rPr lang="en-GB" dirty="0"/>
              <a:t>But when they appealed for mercy,</a:t>
            </a:r>
            <a:endParaRPr lang="en-NZ" dirty="0"/>
          </a:p>
          <a:p>
            <a:r>
              <a:rPr lang="en-GB" dirty="0"/>
              <a:t>		he took note in </a:t>
            </a:r>
            <a:r>
              <a:rPr lang="en-GB" dirty="0" err="1"/>
              <a:t>heav’n</a:t>
            </a:r>
            <a:r>
              <a:rPr lang="en-GB" dirty="0"/>
              <a:t> above;</a:t>
            </a:r>
            <a:endParaRPr lang="en-NZ" dirty="0"/>
          </a:p>
          <a:p>
            <a:r>
              <a:rPr lang="en-GB" dirty="0"/>
              <a:t>	he recalled his </a:t>
            </a:r>
            <a:r>
              <a:rPr lang="en-GB" dirty="0" err="1"/>
              <a:t>cov’nant</a:t>
            </a:r>
            <a:r>
              <a:rPr lang="en-GB" dirty="0"/>
              <a:t> with them</a:t>
            </a:r>
            <a:endParaRPr lang="en-NZ" dirty="0"/>
          </a:p>
          <a:p>
            <a:r>
              <a:rPr lang="en-GB" dirty="0"/>
              <a:t>		and relented in his love.</a:t>
            </a:r>
            <a:endParaRPr lang="en-NZ" dirty="0"/>
          </a:p>
          <a:p>
            <a:r>
              <a:rPr lang="en-GB" dirty="0"/>
              <a:t>	So he made their captors all</a:t>
            </a:r>
            <a:endParaRPr lang="en-NZ" dirty="0"/>
          </a:p>
          <a:p>
            <a:r>
              <a:rPr lang="en-GB" dirty="0"/>
              <a:t>		pity those they held in thrall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091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19.</a:t>
            </a:r>
            <a:r>
              <a:rPr lang="en-NZ" altLang="en-US" dirty="0" smtClean="0"/>
              <a:t>	</a:t>
            </a:r>
            <a:r>
              <a:rPr lang="en-GB" dirty="0"/>
              <a:t>Gather us,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from the nations;</a:t>
            </a:r>
            <a:endParaRPr lang="en-NZ" dirty="0"/>
          </a:p>
          <a:p>
            <a:r>
              <a:rPr lang="en-GB" dirty="0"/>
              <a:t>		save us, and your name we’ll praise.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Blessèd</a:t>
            </a:r>
            <a:r>
              <a:rPr lang="en-GB" dirty="0"/>
              <a:t> be the God of </a:t>
            </a:r>
            <a:r>
              <a:rPr lang="en-GB" dirty="0" err="1"/>
              <a:t>Isr’el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may his glory last always.</a:t>
            </a:r>
            <a:endParaRPr lang="en-NZ" dirty="0"/>
          </a:p>
          <a:p>
            <a:r>
              <a:rPr lang="en-GB" dirty="0"/>
              <a:t>	Let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be praised again!</a:t>
            </a:r>
            <a:endParaRPr lang="en-NZ" dirty="0"/>
          </a:p>
          <a:p>
            <a:r>
              <a:rPr lang="en-GB" dirty="0"/>
              <a:t>		Let the people say, “Amen</a:t>
            </a:r>
            <a:r>
              <a:rPr lang="en-GB" dirty="0" smtClean="0"/>
              <a:t>!”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106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Joachim </a:t>
            </a:r>
            <a:r>
              <a:rPr lang="en-GB" sz="1000" dirty="0" err="1"/>
              <a:t>Neander</a:t>
            </a:r>
            <a:r>
              <a:rPr lang="en-GB" sz="1000" dirty="0"/>
              <a:t>, </a:t>
            </a:r>
            <a:r>
              <a:rPr lang="en-GB" sz="1000" dirty="0" smtClean="0"/>
              <a:t>1680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you show your people favour,</a:t>
            </a:r>
            <a:endParaRPr lang="en-NZ" dirty="0"/>
          </a:p>
          <a:p>
            <a:r>
              <a:rPr lang="en-GB" dirty="0"/>
              <a:t>		then,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remember me.</a:t>
            </a:r>
            <a:endParaRPr lang="en-NZ" dirty="0"/>
          </a:p>
          <a:p>
            <a:r>
              <a:rPr lang="en-GB" dirty="0"/>
              <a:t>	Help me when you come to save them;</a:t>
            </a:r>
            <a:endParaRPr lang="en-NZ" dirty="0"/>
          </a:p>
          <a:p>
            <a:r>
              <a:rPr lang="en-GB" dirty="0"/>
              <a:t>		let me know prosperity –</a:t>
            </a:r>
            <a:endParaRPr lang="en-NZ" dirty="0"/>
          </a:p>
          <a:p>
            <a:r>
              <a:rPr lang="en-GB" dirty="0"/>
              <a:t>	joyful with your chosen race,</a:t>
            </a:r>
            <a:endParaRPr lang="en-NZ" dirty="0"/>
          </a:p>
          <a:p>
            <a:r>
              <a:rPr lang="en-GB" dirty="0"/>
              <a:t>		joining them in giving praise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have sinned, just like our fathers;</a:t>
            </a:r>
            <a:endParaRPr lang="en-NZ" dirty="0"/>
          </a:p>
          <a:p>
            <a:r>
              <a:rPr lang="en-GB" dirty="0"/>
              <a:t>		we have done what was not right.</a:t>
            </a:r>
            <a:endParaRPr lang="en-NZ" dirty="0"/>
          </a:p>
          <a:p>
            <a:r>
              <a:rPr lang="en-GB" dirty="0"/>
              <a:t>	When our fathers were in Egypt,</a:t>
            </a:r>
            <a:endParaRPr lang="en-NZ" dirty="0"/>
          </a:p>
          <a:p>
            <a:r>
              <a:rPr lang="en-GB" dirty="0"/>
              <a:t>		they despised your deeds of might.</a:t>
            </a:r>
            <a:endParaRPr lang="en-NZ" dirty="0"/>
          </a:p>
          <a:p>
            <a:r>
              <a:rPr lang="en-GB" dirty="0"/>
              <a:t>	All your mercies, they ignored –</a:t>
            </a:r>
            <a:endParaRPr lang="en-NZ" dirty="0"/>
          </a:p>
          <a:p>
            <a:r>
              <a:rPr lang="en-GB" dirty="0"/>
              <a:t>		at the Red Sea spurned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cap="all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4440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Yet for his name’s sake he saved them</a:t>
            </a:r>
            <a:endParaRPr lang="en-NZ" dirty="0"/>
          </a:p>
          <a:p>
            <a:r>
              <a:rPr lang="en-GB" dirty="0"/>
              <a:t>		and revealed his mighty hand.</a:t>
            </a:r>
            <a:endParaRPr lang="en-NZ" dirty="0"/>
          </a:p>
          <a:p>
            <a:r>
              <a:rPr lang="en-GB" dirty="0"/>
              <a:t>	By his word the Sea he parted,</a:t>
            </a:r>
            <a:endParaRPr lang="en-NZ" dirty="0"/>
          </a:p>
          <a:p>
            <a:r>
              <a:rPr lang="en-GB" dirty="0"/>
              <a:t>		led them through as on dry land –</a:t>
            </a:r>
            <a:endParaRPr lang="en-NZ" dirty="0"/>
          </a:p>
          <a:p>
            <a:r>
              <a:rPr lang="en-GB" dirty="0"/>
              <a:t>	from the hand of foes set free,</a:t>
            </a:r>
            <a:endParaRPr lang="en-NZ" dirty="0"/>
          </a:p>
          <a:p>
            <a:r>
              <a:rPr lang="en-GB" dirty="0"/>
              <a:t>		rescued from the enemy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769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their adversaries foundered;</a:t>
            </a:r>
            <a:endParaRPr lang="en-NZ" dirty="0"/>
          </a:p>
          <a:p>
            <a:r>
              <a:rPr lang="en-GB" dirty="0"/>
              <a:t>		not a single one survived.</a:t>
            </a:r>
            <a:endParaRPr lang="en-NZ" dirty="0"/>
          </a:p>
          <a:p>
            <a:r>
              <a:rPr lang="en-GB" dirty="0"/>
              <a:t>	So the people sang his praises,</a:t>
            </a:r>
            <a:endParaRPr lang="en-NZ" dirty="0"/>
          </a:p>
          <a:p>
            <a:r>
              <a:rPr lang="en-GB" dirty="0"/>
              <a:t>		and his promises believed;</a:t>
            </a:r>
            <a:endParaRPr lang="en-NZ" dirty="0"/>
          </a:p>
          <a:p>
            <a:r>
              <a:rPr lang="en-GB" dirty="0"/>
              <a:t>	but his works they soon forgot,</a:t>
            </a:r>
            <a:endParaRPr lang="en-NZ" dirty="0"/>
          </a:p>
          <a:p>
            <a:r>
              <a:rPr lang="en-GB" dirty="0"/>
              <a:t>		and his counsel set at naught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0843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the desert they surrendered</a:t>
            </a:r>
            <a:endParaRPr lang="en-NZ" dirty="0"/>
          </a:p>
          <a:p>
            <a:r>
              <a:rPr lang="en-GB" dirty="0"/>
              <a:t>		to their unremitting greed;</a:t>
            </a:r>
            <a:endParaRPr lang="en-NZ" dirty="0"/>
          </a:p>
          <a:p>
            <a:r>
              <a:rPr lang="en-GB" dirty="0"/>
              <a:t>	in the wasteland they provoked him,</a:t>
            </a:r>
            <a:endParaRPr lang="en-NZ" dirty="0"/>
          </a:p>
          <a:p>
            <a:r>
              <a:rPr lang="en-GB" dirty="0"/>
              <a:t>		craving meat they did not need.</a:t>
            </a:r>
            <a:endParaRPr lang="en-NZ" dirty="0"/>
          </a:p>
          <a:p>
            <a:r>
              <a:rPr lang="en-GB" dirty="0"/>
              <a:t>	So he gave them what they sought,</a:t>
            </a:r>
            <a:endParaRPr lang="en-NZ" dirty="0"/>
          </a:p>
          <a:p>
            <a:r>
              <a:rPr lang="en-GB" dirty="0"/>
              <a:t>		but on them disease he brought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1117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the camp they envied Moses,</a:t>
            </a:r>
            <a:endParaRPr lang="en-NZ" dirty="0"/>
          </a:p>
          <a:p>
            <a:r>
              <a:rPr lang="en-GB" dirty="0"/>
              <a:t>		Aaron too –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’s priest was he.</a:t>
            </a:r>
            <a:endParaRPr lang="en-NZ" dirty="0"/>
          </a:p>
          <a:p>
            <a:r>
              <a:rPr lang="en-GB" dirty="0"/>
              <a:t>	Earth was split and swallowed </a:t>
            </a:r>
            <a:r>
              <a:rPr lang="en-GB" dirty="0" err="1"/>
              <a:t>Dathan</a:t>
            </a:r>
            <a:endParaRPr lang="en-NZ" dirty="0"/>
          </a:p>
          <a:p>
            <a:r>
              <a:rPr lang="en-GB" dirty="0"/>
              <a:t>		and </a:t>
            </a:r>
            <a:r>
              <a:rPr lang="en-GB" dirty="0" err="1"/>
              <a:t>Abiram’s</a:t>
            </a:r>
            <a:r>
              <a:rPr lang="en-GB" dirty="0"/>
              <a:t> company;</a:t>
            </a:r>
            <a:endParaRPr lang="en-NZ" dirty="0"/>
          </a:p>
          <a:p>
            <a:r>
              <a:rPr lang="en-GB" dirty="0"/>
              <a:t>	there they fell, consumed by flame –</a:t>
            </a:r>
            <a:endParaRPr lang="en-NZ" dirty="0"/>
          </a:p>
          <a:p>
            <a:r>
              <a:rPr lang="en-GB" dirty="0"/>
              <a:t>		those who had abused God’s name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9784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they made a calf at </a:t>
            </a:r>
            <a:r>
              <a:rPr lang="en-GB" dirty="0" err="1"/>
              <a:t>Horeb</a:t>
            </a:r>
            <a:r>
              <a:rPr lang="en-GB" dirty="0"/>
              <a:t> –</a:t>
            </a:r>
            <a:endParaRPr lang="en-NZ" dirty="0"/>
          </a:p>
          <a:p>
            <a:r>
              <a:rPr lang="en-GB" dirty="0"/>
              <a:t>		served an idol cast in clay;</a:t>
            </a:r>
            <a:endParaRPr lang="en-NZ" dirty="0"/>
          </a:p>
          <a:p>
            <a:r>
              <a:rPr lang="en-GB" dirty="0"/>
              <a:t>	they exchanged their highest glory</a:t>
            </a:r>
            <a:endParaRPr lang="en-NZ" dirty="0"/>
          </a:p>
          <a:p>
            <a:r>
              <a:rPr lang="en-GB" dirty="0"/>
              <a:t>		for a bull that feeds on hay.</a:t>
            </a:r>
            <a:endParaRPr lang="en-NZ" dirty="0"/>
          </a:p>
          <a:p>
            <a:r>
              <a:rPr lang="en-GB" dirty="0"/>
              <a:t>	God their saviour they forgot,</a:t>
            </a:r>
            <a:endParaRPr lang="en-NZ" dirty="0"/>
          </a:p>
          <a:p>
            <a:r>
              <a:rPr lang="en-GB" dirty="0"/>
              <a:t>		who for them great things had wrought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6455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forgot his deeds in Egypt,</a:t>
            </a:r>
            <a:endParaRPr lang="en-NZ" dirty="0"/>
          </a:p>
          <a:p>
            <a:r>
              <a:rPr lang="en-GB" dirty="0"/>
              <a:t>		marvels in the land of Ham.</a:t>
            </a:r>
            <a:endParaRPr lang="en-NZ" dirty="0"/>
          </a:p>
          <a:p>
            <a:r>
              <a:rPr lang="en-GB" dirty="0"/>
              <a:t>	So he said he would destroy them –</a:t>
            </a:r>
            <a:endParaRPr lang="en-NZ" dirty="0"/>
          </a:p>
          <a:p>
            <a:r>
              <a:rPr lang="en-GB" dirty="0"/>
              <a:t>		had not Moses, his own man,</a:t>
            </a:r>
            <a:endParaRPr lang="en-NZ" dirty="0"/>
          </a:p>
          <a:p>
            <a:r>
              <a:rPr lang="en-GB" dirty="0"/>
              <a:t>	stood before God in the path,</a:t>
            </a:r>
            <a:endParaRPr lang="en-NZ" dirty="0"/>
          </a:p>
          <a:p>
            <a:r>
              <a:rPr lang="en-GB" dirty="0"/>
              <a:t>		shielding them from righteous wrath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16150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</TotalTime>
  <Words>75</Words>
  <Application>Microsoft Office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2014-02-24T02:46:30Z</dcterms:created>
  <dcterms:modified xsi:type="dcterms:W3CDTF">2014-02-24T02:53:30Z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