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5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F9A1E1-299E-4C90-B288-63C34A0128F7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16D545-52DE-4C79-93D4-FA060A03C83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651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9D0501E-DE2C-4C12-8B43-616D5D9612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11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F141AB-C3BD-4A03-A4F8-4B13D21D3E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755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966387-D784-47DE-92EB-5C0C6DD2C1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16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18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52C607-43AA-45A0-834F-D741AE31F2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313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396A62-BE08-404B-B4F3-336D5EB6F3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225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A863B7-6DF6-4FB1-B851-52CFAB3863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008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BAA345-6109-4D36-BD44-B054F8F107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82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961913-31BA-4911-9D90-894FDAA5DB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1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B0C6B6-A593-4C29-ADC1-8A6E1021E5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714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24E317-0AA7-4F3F-B122-71E414518D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11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thank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for he is good;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his love endures always.</a:t>
            </a:r>
            <a:endParaRPr lang="en-NZ" dirty="0"/>
          </a:p>
          <a:p>
            <a:r>
              <a:rPr lang="en-GB" dirty="0"/>
              <a:t>		Let those whom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redeemed say this,</a:t>
            </a:r>
            <a:endParaRPr lang="en-NZ" dirty="0"/>
          </a:p>
          <a:p>
            <a:r>
              <a:rPr lang="en-GB" dirty="0"/>
              <a:t>		those rescued by his grace.</a:t>
            </a:r>
            <a:endParaRPr lang="en-NZ" dirty="0"/>
          </a:p>
          <a:p>
            <a:r>
              <a:rPr lang="en-GB" dirty="0"/>
              <a:t>	He saved them from their enemies</a:t>
            </a:r>
            <a:endParaRPr lang="en-NZ" dirty="0"/>
          </a:p>
          <a:p>
            <a:r>
              <a:rPr lang="en-GB" dirty="0"/>
              <a:t>		and brought them from the lands,</a:t>
            </a:r>
            <a:endParaRPr lang="en-NZ" dirty="0"/>
          </a:p>
          <a:p>
            <a:r>
              <a:rPr lang="en-GB" dirty="0"/>
              <a:t>		from east and west, from north and south,</a:t>
            </a:r>
            <a:endParaRPr lang="en-NZ" dirty="0"/>
          </a:p>
          <a:p>
            <a:r>
              <a:rPr lang="en-GB" dirty="0"/>
              <a:t>		safe from oppressing hands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Their joy was great when it grew calm;</a:t>
            </a:r>
            <a:endParaRPr lang="en-NZ" dirty="0"/>
          </a:p>
          <a:p>
            <a:r>
              <a:rPr lang="en-GB" dirty="0"/>
              <a:t>		they anchored safe again.</a:t>
            </a:r>
            <a:endParaRPr lang="en-NZ" dirty="0"/>
          </a:p>
          <a:p>
            <a:r>
              <a:rPr lang="en-GB" dirty="0"/>
              <a:t>		Then let them thank him for his love,</a:t>
            </a:r>
            <a:endParaRPr lang="en-NZ" dirty="0"/>
          </a:p>
          <a:p>
            <a:r>
              <a:rPr lang="en-GB" dirty="0"/>
              <a:t>		his awesome deeds for men.</a:t>
            </a:r>
            <a:endParaRPr lang="en-NZ" dirty="0"/>
          </a:p>
          <a:p>
            <a:r>
              <a:rPr lang="en-GB" dirty="0"/>
              <a:t>	So in the elders’ council may</a:t>
            </a:r>
            <a:endParaRPr lang="en-NZ" dirty="0"/>
          </a:p>
          <a:p>
            <a:r>
              <a:rPr lang="en-GB" dirty="0"/>
              <a:t>		they ever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and in the people’s gathering</a:t>
            </a:r>
            <a:endParaRPr lang="en-NZ" dirty="0"/>
          </a:p>
          <a:p>
            <a:r>
              <a:rPr lang="en-GB" dirty="0"/>
              <a:t>		let them exalt their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5228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He changed the streams to wilderness,</a:t>
            </a:r>
            <a:endParaRPr lang="en-NZ" dirty="0"/>
          </a:p>
          <a:p>
            <a:r>
              <a:rPr lang="en-GB" dirty="0"/>
              <a:t>		fresh springs to desert bare,</a:t>
            </a:r>
            <a:endParaRPr lang="en-NZ" dirty="0"/>
          </a:p>
          <a:p>
            <a:r>
              <a:rPr lang="en-GB" dirty="0"/>
              <a:t>		and fruitful land to barren waste,</a:t>
            </a:r>
            <a:endParaRPr lang="en-NZ" dirty="0"/>
          </a:p>
          <a:p>
            <a:r>
              <a:rPr lang="en-GB" dirty="0"/>
              <a:t>		for sins of dwellers there.</a:t>
            </a:r>
            <a:endParaRPr lang="en-NZ" dirty="0"/>
          </a:p>
          <a:p>
            <a:r>
              <a:rPr lang="en-GB" dirty="0"/>
              <a:t>	He changed parched ground to flowing </a:t>
            </a:r>
            <a:r>
              <a:rPr lang="en-GB" dirty="0" smtClean="0"/>
              <a:t>	streams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 hungry there he led</a:t>
            </a:r>
            <a:endParaRPr lang="en-NZ" dirty="0"/>
          </a:p>
          <a:p>
            <a:r>
              <a:rPr lang="en-GB" dirty="0"/>
              <a:t>		to found a city safe and strong,</a:t>
            </a:r>
            <a:endParaRPr lang="en-NZ" dirty="0"/>
          </a:p>
          <a:p>
            <a:r>
              <a:rPr lang="en-GB" dirty="0"/>
              <a:t>		which they inhabited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9982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They reaped a fruitful harvest from</a:t>
            </a:r>
            <a:endParaRPr lang="en-NZ" dirty="0"/>
          </a:p>
          <a:p>
            <a:r>
              <a:rPr lang="en-GB" dirty="0"/>
              <a:t>		the vineyard and the field.</a:t>
            </a:r>
            <a:endParaRPr lang="en-NZ" dirty="0"/>
          </a:p>
          <a:p>
            <a:r>
              <a:rPr lang="en-GB" dirty="0"/>
              <a:t>		He blessed and made them multiply;</a:t>
            </a:r>
            <a:endParaRPr lang="en-NZ" dirty="0"/>
          </a:p>
          <a:p>
            <a:r>
              <a:rPr lang="en-GB" dirty="0"/>
              <a:t>		their herds maintained their yield.</a:t>
            </a:r>
            <a:endParaRPr lang="en-NZ" dirty="0"/>
          </a:p>
          <a:p>
            <a:r>
              <a:rPr lang="en-GB" dirty="0"/>
              <a:t>	They faced decline, their fortunes fell,</a:t>
            </a:r>
            <a:endParaRPr lang="en-NZ" dirty="0"/>
          </a:p>
          <a:p>
            <a:r>
              <a:rPr lang="en-GB" dirty="0"/>
              <a:t>		they suffered great distress.</a:t>
            </a:r>
            <a:endParaRPr lang="en-NZ" dirty="0"/>
          </a:p>
          <a:p>
            <a:r>
              <a:rPr lang="en-GB" dirty="0"/>
              <a:t>		Brought low by him who scorns the proud,</a:t>
            </a:r>
            <a:endParaRPr lang="en-NZ" dirty="0"/>
          </a:p>
          <a:p>
            <a:r>
              <a:rPr lang="en-GB" dirty="0"/>
              <a:t>		they roamed the wilderness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9020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But he did not abandon them;</a:t>
            </a:r>
            <a:endParaRPr lang="en-NZ" dirty="0"/>
          </a:p>
          <a:p>
            <a:r>
              <a:rPr lang="en-GB" dirty="0"/>
              <a:t>		he brought the needy folk</a:t>
            </a:r>
            <a:endParaRPr lang="en-NZ" dirty="0"/>
          </a:p>
          <a:p>
            <a:r>
              <a:rPr lang="en-GB" dirty="0"/>
              <a:t>		from their affliction and increased</a:t>
            </a:r>
            <a:endParaRPr lang="en-NZ" dirty="0"/>
          </a:p>
          <a:p>
            <a:r>
              <a:rPr lang="en-GB" dirty="0"/>
              <a:t>		their </a:t>
            </a:r>
            <a:r>
              <a:rPr lang="en-GB" dirty="0" err="1"/>
              <a:t>fam’lies</a:t>
            </a:r>
            <a:r>
              <a:rPr lang="en-GB" dirty="0"/>
              <a:t> like a flock.</a:t>
            </a:r>
            <a:endParaRPr lang="en-NZ" dirty="0"/>
          </a:p>
          <a:p>
            <a:r>
              <a:rPr lang="en-GB" dirty="0"/>
              <a:t>	The upright see this and are glad;</a:t>
            </a:r>
            <a:endParaRPr lang="en-NZ" dirty="0"/>
          </a:p>
          <a:p>
            <a:r>
              <a:rPr lang="en-GB" dirty="0"/>
              <a:t>		the wicked hold their peace.</a:t>
            </a:r>
            <a:endParaRPr lang="en-NZ" dirty="0"/>
          </a:p>
          <a:p>
            <a:r>
              <a:rPr lang="en-GB" dirty="0"/>
              <a:t>		Let all the wise take note and learn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love does not cease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80782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107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Chris Bowater, b. 1947, © Sovereign Lifestyle Music Ltd., 1976;</a:t>
            </a:r>
            <a:br>
              <a:rPr lang="en-GB" sz="1000" dirty="0"/>
            </a:br>
            <a:r>
              <a:rPr lang="en-GB" sz="1000" dirty="0"/>
              <a:t>arr. Noel </a:t>
            </a:r>
            <a:r>
              <a:rPr lang="en-GB" sz="1000" dirty="0" err="1"/>
              <a:t>Tredinnick</a:t>
            </a:r>
            <a:r>
              <a:rPr lang="en-GB" sz="1000" dirty="0"/>
              <a:t>, b. 1949, adapt., © The </a:t>
            </a:r>
            <a:r>
              <a:rPr lang="en-GB" sz="1000" dirty="0" err="1"/>
              <a:t>Jubilate</a:t>
            </a:r>
            <a:r>
              <a:rPr lang="en-GB" sz="1000" dirty="0"/>
              <a:t> Group</a:t>
            </a:r>
            <a:br>
              <a:rPr lang="en-GB" sz="1000" dirty="0"/>
            </a:br>
            <a:r>
              <a:rPr lang="en-GB" sz="1000" dirty="0"/>
              <a:t>(admin. Hope Publishing Co.), </a:t>
            </a:r>
            <a:r>
              <a:rPr lang="en-GB" sz="1000" dirty="0" smtClean="0"/>
              <a:t>1982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Some wandered in the desert wastes,</a:t>
            </a:r>
            <a:endParaRPr lang="en-NZ" dirty="0"/>
          </a:p>
          <a:p>
            <a:r>
              <a:rPr lang="en-GB" dirty="0"/>
              <a:t>		not finding any way</a:t>
            </a:r>
            <a:endParaRPr lang="en-NZ" dirty="0"/>
          </a:p>
          <a:p>
            <a:r>
              <a:rPr lang="en-GB" dirty="0"/>
              <a:t>		to reach a city where they might</a:t>
            </a:r>
            <a:endParaRPr lang="en-NZ" dirty="0"/>
          </a:p>
          <a:p>
            <a:r>
              <a:rPr lang="en-GB" dirty="0"/>
              <a:t>		obtain a place to stay.</a:t>
            </a:r>
            <a:endParaRPr lang="en-NZ" dirty="0"/>
          </a:p>
          <a:p>
            <a:r>
              <a:rPr lang="en-GB" dirty="0"/>
              <a:t>	Their life and strength were ebbing fast</a:t>
            </a:r>
            <a:endParaRPr lang="en-NZ" dirty="0"/>
          </a:p>
          <a:p>
            <a:r>
              <a:rPr lang="en-GB" dirty="0"/>
              <a:t>		in thirst and emptiness.</a:t>
            </a:r>
            <a:endParaRPr lang="en-NZ" dirty="0"/>
          </a:p>
          <a:p>
            <a:r>
              <a:rPr lang="en-GB" dirty="0"/>
              <a:t>		Then in despair they sought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who saved them from distress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Straight was the path he led them on,</a:t>
            </a:r>
            <a:endParaRPr lang="en-NZ" dirty="0"/>
          </a:p>
          <a:p>
            <a:r>
              <a:rPr lang="en-GB" dirty="0"/>
              <a:t>		a city to attain.</a:t>
            </a:r>
            <a:endParaRPr lang="en-NZ" dirty="0"/>
          </a:p>
          <a:p>
            <a:r>
              <a:rPr lang="en-GB" dirty="0"/>
              <a:t>		So 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unfailing love</a:t>
            </a:r>
            <a:endParaRPr lang="en-NZ" dirty="0"/>
          </a:p>
          <a:p>
            <a:r>
              <a:rPr lang="en-GB" dirty="0"/>
              <a:t>		let them give thanks again,</a:t>
            </a:r>
            <a:endParaRPr lang="en-NZ" dirty="0"/>
          </a:p>
          <a:p>
            <a:r>
              <a:rPr lang="en-GB" dirty="0"/>
              <a:t>	and for the awesome deeds of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which he for men achieves –</a:t>
            </a:r>
            <a:endParaRPr lang="en-NZ" dirty="0"/>
          </a:p>
          <a:p>
            <a:r>
              <a:rPr lang="en-GB" dirty="0"/>
              <a:t>		for hungry souls he fills with good;</a:t>
            </a:r>
            <a:endParaRPr lang="en-NZ" dirty="0"/>
          </a:p>
          <a:p>
            <a:r>
              <a:rPr lang="en-GB" dirty="0"/>
              <a:t>		the thirsty he relieves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94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Some sat in darkness and in gloom,</a:t>
            </a:r>
            <a:endParaRPr lang="en-NZ" dirty="0"/>
          </a:p>
          <a:p>
            <a:r>
              <a:rPr lang="en-GB" dirty="0"/>
              <a:t>		in chains of iron held;</a:t>
            </a:r>
            <a:endParaRPr lang="en-NZ" dirty="0"/>
          </a:p>
          <a:p>
            <a:r>
              <a:rPr lang="en-GB" dirty="0"/>
              <a:t>		they scorned the ways of God Most High,</a:t>
            </a:r>
            <a:endParaRPr lang="en-NZ" dirty="0"/>
          </a:p>
          <a:p>
            <a:r>
              <a:rPr lang="en-GB" dirty="0"/>
              <a:t>		against his words rebelled.</a:t>
            </a:r>
            <a:endParaRPr lang="en-NZ" dirty="0"/>
          </a:p>
          <a:p>
            <a:r>
              <a:rPr lang="en-GB" dirty="0"/>
              <a:t>	And so he made them labour hard</a:t>
            </a:r>
            <a:endParaRPr lang="en-NZ" dirty="0"/>
          </a:p>
          <a:p>
            <a:r>
              <a:rPr lang="en-GB" dirty="0"/>
              <a:t>		in bitterness and shame.</a:t>
            </a:r>
            <a:endParaRPr lang="en-NZ" dirty="0"/>
          </a:p>
          <a:p>
            <a:r>
              <a:rPr lang="en-GB" dirty="0"/>
              <a:t>		They stumbled, and they could not rise;</a:t>
            </a:r>
            <a:endParaRPr lang="en-NZ" dirty="0"/>
          </a:p>
          <a:p>
            <a:r>
              <a:rPr lang="en-GB" dirty="0"/>
              <a:t>		to help them no one came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123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they cried for help;</a:t>
            </a:r>
            <a:endParaRPr lang="en-NZ" dirty="0"/>
          </a:p>
          <a:p>
            <a:r>
              <a:rPr lang="en-GB" dirty="0"/>
              <a:t>		he saved them from their doom.</a:t>
            </a:r>
            <a:endParaRPr lang="en-NZ" dirty="0"/>
          </a:p>
          <a:p>
            <a:r>
              <a:rPr lang="en-GB" dirty="0"/>
              <a:t>		He broke away their cruel chains</a:t>
            </a:r>
            <a:endParaRPr lang="en-NZ" dirty="0"/>
          </a:p>
          <a:p>
            <a:r>
              <a:rPr lang="en-GB" dirty="0"/>
              <a:t>		and brought them out of gloom.</a:t>
            </a:r>
            <a:endParaRPr lang="en-NZ" dirty="0"/>
          </a:p>
          <a:p>
            <a:r>
              <a:rPr lang="en-GB" dirty="0"/>
              <a:t>	So let them thank him for his love,</a:t>
            </a:r>
            <a:endParaRPr lang="en-NZ" dirty="0"/>
          </a:p>
          <a:p>
            <a:r>
              <a:rPr lang="en-GB" dirty="0"/>
              <a:t>		the deeds which he achieves –</a:t>
            </a:r>
            <a:endParaRPr lang="en-NZ" dirty="0"/>
          </a:p>
          <a:p>
            <a:r>
              <a:rPr lang="en-GB" dirty="0"/>
              <a:t>		because he breaks down gates of bronze</a:t>
            </a:r>
            <a:endParaRPr lang="en-NZ" dirty="0"/>
          </a:p>
          <a:p>
            <a:r>
              <a:rPr lang="en-GB" dirty="0"/>
              <a:t>		and iron bars he cleaves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4185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Some erred through their rebellious ways</a:t>
            </a:r>
            <a:endParaRPr lang="en-NZ" dirty="0"/>
          </a:p>
          <a:p>
            <a:r>
              <a:rPr lang="en-GB" dirty="0"/>
              <a:t>		and for their sins paid dear.</a:t>
            </a:r>
            <a:endParaRPr lang="en-NZ" dirty="0"/>
          </a:p>
          <a:p>
            <a:r>
              <a:rPr lang="en-GB" dirty="0"/>
              <a:t>		All kinds of food revolted them;</a:t>
            </a:r>
            <a:endParaRPr lang="en-NZ" dirty="0"/>
          </a:p>
          <a:p>
            <a:r>
              <a:rPr lang="en-GB" dirty="0"/>
              <a:t>		the gates of death drew near.</a:t>
            </a:r>
            <a:endParaRPr lang="en-NZ" dirty="0"/>
          </a:p>
          <a:p>
            <a:r>
              <a:rPr lang="en-GB" dirty="0"/>
              <a:t>	Then in despair they sought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he saved them from their doom.</a:t>
            </a:r>
            <a:endParaRPr lang="en-NZ" dirty="0"/>
          </a:p>
          <a:p>
            <a:r>
              <a:rPr lang="en-GB" dirty="0"/>
              <a:t>		His word went forth with healing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and kept them from the tomb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969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unfailing love</a:t>
            </a:r>
            <a:endParaRPr lang="en-NZ" dirty="0"/>
          </a:p>
          <a:p>
            <a:r>
              <a:rPr lang="en-GB" dirty="0"/>
              <a:t>		let them give thanks again,</a:t>
            </a:r>
            <a:endParaRPr lang="en-NZ" dirty="0"/>
          </a:p>
          <a:p>
            <a:r>
              <a:rPr lang="en-GB" dirty="0"/>
              <a:t>		and for the awesome deeds of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which he achieves for men.</a:t>
            </a:r>
            <a:endParaRPr lang="en-NZ" dirty="0"/>
          </a:p>
          <a:p>
            <a:r>
              <a:rPr lang="en-GB" dirty="0"/>
              <a:t>	Let them prepare a sacrifice</a:t>
            </a:r>
            <a:endParaRPr lang="en-NZ" dirty="0"/>
          </a:p>
          <a:p>
            <a:r>
              <a:rPr lang="en-GB" dirty="0"/>
              <a:t>		and bring an offering;</a:t>
            </a:r>
            <a:endParaRPr lang="en-NZ" dirty="0"/>
          </a:p>
          <a:p>
            <a:r>
              <a:rPr lang="en-GB" dirty="0"/>
              <a:t>		in praise of all his mighty acts</a:t>
            </a:r>
            <a:endParaRPr lang="en-NZ" dirty="0"/>
          </a:p>
          <a:p>
            <a:r>
              <a:rPr lang="en-GB" dirty="0"/>
              <a:t>		let them rejoice and sing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066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Yet others traded on the sea;</a:t>
            </a:r>
            <a:endParaRPr lang="en-NZ" dirty="0"/>
          </a:p>
          <a:p>
            <a:r>
              <a:rPr lang="en-GB" dirty="0"/>
              <a:t>		they sailed the ocean’s length.</a:t>
            </a:r>
            <a:endParaRPr lang="en-NZ" dirty="0"/>
          </a:p>
          <a:p>
            <a:r>
              <a:rPr lang="en-GB" dirty="0"/>
              <a:t>		They saw the wonders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on the deep his strength.</a:t>
            </a:r>
            <a:endParaRPr lang="en-NZ" dirty="0"/>
          </a:p>
          <a:p>
            <a:r>
              <a:rPr lang="en-GB" dirty="0"/>
              <a:t>	For when he spoke, a tempest rose;</a:t>
            </a:r>
            <a:endParaRPr lang="en-NZ" dirty="0"/>
          </a:p>
          <a:p>
            <a:r>
              <a:rPr lang="en-GB" dirty="0"/>
              <a:t>		the sea grew wild and rough.</a:t>
            </a:r>
            <a:endParaRPr lang="en-NZ" dirty="0"/>
          </a:p>
          <a:p>
            <a:r>
              <a:rPr lang="en-GB" dirty="0"/>
              <a:t>		They mounted up to </a:t>
            </a:r>
            <a:r>
              <a:rPr lang="en-GB" dirty="0" err="1"/>
              <a:t>heav’n</a:t>
            </a:r>
            <a:r>
              <a:rPr lang="en-GB" dirty="0"/>
              <a:t> and then</a:t>
            </a:r>
            <a:endParaRPr lang="en-NZ" dirty="0"/>
          </a:p>
          <a:p>
            <a:r>
              <a:rPr lang="en-GB" dirty="0"/>
              <a:t>		went down into the trough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44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At this their courage fled away,</a:t>
            </a:r>
            <a:endParaRPr lang="en-NZ" dirty="0"/>
          </a:p>
          <a:p>
            <a:r>
              <a:rPr lang="en-GB" dirty="0"/>
              <a:t>		for danger was in view.</a:t>
            </a:r>
            <a:endParaRPr lang="en-NZ" dirty="0"/>
          </a:p>
          <a:p>
            <a:r>
              <a:rPr lang="en-GB" dirty="0"/>
              <a:t>		They reeled and staggered as with drink;</a:t>
            </a:r>
            <a:endParaRPr lang="en-NZ" dirty="0"/>
          </a:p>
          <a:p>
            <a:r>
              <a:rPr lang="en-GB" dirty="0"/>
              <a:t>		they knew not what to do.</a:t>
            </a:r>
            <a:endParaRPr lang="en-NZ" dirty="0"/>
          </a:p>
          <a:p>
            <a:r>
              <a:rPr lang="en-GB" dirty="0"/>
              <a:t>	Then in despair they sought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who saved them from distress.</a:t>
            </a:r>
            <a:endParaRPr lang="en-NZ" dirty="0"/>
          </a:p>
          <a:p>
            <a:r>
              <a:rPr lang="en-GB" dirty="0"/>
              <a:t>		He stilled the storm, so that the waves</a:t>
            </a:r>
            <a:endParaRPr lang="en-NZ" dirty="0"/>
          </a:p>
          <a:p>
            <a:r>
              <a:rPr lang="en-GB" dirty="0"/>
              <a:t>		were hushed in quietness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9390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74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2014-02-24T02:53:49Z</dcterms:created>
  <dcterms:modified xsi:type="dcterms:W3CDTF">2014-02-24T02:58:04Z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