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3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195E63-95C1-4993-BCE8-038E91916178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CB2825-91B4-439A-903A-9F1D05867F0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8513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2528F83-8400-4A63-A863-3A296810D7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092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6895E-40E5-4265-BDFF-BFEFFFFBE9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956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55AFF9-1666-41CA-BB34-24379E1B78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821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3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8DCE06-DF29-43D9-8EFD-38BF06CA15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674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12C770-6F50-41D4-BF7D-0656202644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94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FA5527-71EF-416A-AB4C-86B511F7AC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21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1E8C4A-7381-4D24-B423-559E20DAA1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332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C18F0C-7A3E-4D16-8193-AD9391A1B8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83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DB452B-EBB7-44DE-A7D4-171B2749FD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722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953062-C884-440C-8032-524BF89BCE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614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God, my heart is steadfast,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with all my soul I’ll sing.</a:t>
            </a:r>
            <a:endParaRPr lang="en-NZ" dirty="0"/>
          </a:p>
          <a:p>
            <a:r>
              <a:rPr lang="en-GB" dirty="0"/>
              <a:t>	Harp and lyre I will awaken,</a:t>
            </a:r>
            <a:endParaRPr lang="en-NZ" dirty="0"/>
          </a:p>
          <a:p>
            <a:r>
              <a:rPr lang="en-GB" dirty="0"/>
              <a:t>		and my song the dawn will bring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Have you not, O God, rejected,</a:t>
            </a:r>
            <a:endParaRPr lang="en-NZ" dirty="0"/>
          </a:p>
          <a:p>
            <a:r>
              <a:rPr lang="en-GB" dirty="0"/>
              <a:t>		turned us over to our foe?</a:t>
            </a:r>
            <a:endParaRPr lang="en-NZ" dirty="0"/>
          </a:p>
          <a:p>
            <a:r>
              <a:rPr lang="en-GB" dirty="0"/>
              <a:t>	When our armies go to battle,</a:t>
            </a:r>
            <a:endParaRPr lang="en-NZ" dirty="0"/>
          </a:p>
          <a:p>
            <a:r>
              <a:rPr lang="en-GB" dirty="0"/>
              <a:t>		with them you no longer go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3925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Since all human help is worthless,</a:t>
            </a:r>
            <a:endParaRPr lang="en-NZ" dirty="0"/>
          </a:p>
          <a:p>
            <a:r>
              <a:rPr lang="en-GB" dirty="0"/>
              <a:t>		God will give us victory;</a:t>
            </a:r>
            <a:endParaRPr lang="en-NZ" dirty="0"/>
          </a:p>
          <a:p>
            <a:r>
              <a:rPr lang="en-GB" dirty="0"/>
              <a:t>	he it is who will defend us</a:t>
            </a:r>
            <a:endParaRPr lang="en-NZ" dirty="0"/>
          </a:p>
          <a:p>
            <a:r>
              <a:rPr lang="en-GB" dirty="0"/>
              <a:t>		and tread down our enemy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English traditional melody, adapt. Ralph Vaughan Williams, </a:t>
            </a:r>
            <a:r>
              <a:rPr lang="en-GB" sz="1000" dirty="0" smtClean="0"/>
              <a:t>1906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my God, among the nations</a:t>
            </a:r>
            <a:endParaRPr lang="en-NZ" dirty="0"/>
          </a:p>
          <a:p>
            <a:r>
              <a:rPr lang="en-GB" dirty="0"/>
              <a:t>		I will ever give you praise;</a:t>
            </a:r>
            <a:endParaRPr lang="en-NZ" dirty="0"/>
          </a:p>
          <a:p>
            <a:r>
              <a:rPr lang="en-GB" dirty="0"/>
              <a:t>	in the midst of all the peoples</a:t>
            </a:r>
            <a:endParaRPr lang="en-NZ" dirty="0"/>
          </a:p>
          <a:p>
            <a:r>
              <a:rPr lang="en-GB" dirty="0"/>
              <a:t>		I will sing of you always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your steadfast love is boundless,</a:t>
            </a:r>
            <a:endParaRPr lang="en-NZ" dirty="0"/>
          </a:p>
          <a:p>
            <a:r>
              <a:rPr lang="en-GB" dirty="0"/>
              <a:t>		greater than the heavens high;</a:t>
            </a:r>
            <a:endParaRPr lang="en-NZ" dirty="0"/>
          </a:p>
          <a:p>
            <a:r>
              <a:rPr lang="en-GB" dirty="0"/>
              <a:t>	and your faithfulness towards us</a:t>
            </a:r>
            <a:endParaRPr lang="en-NZ" dirty="0"/>
          </a:p>
          <a:p>
            <a:r>
              <a:rPr lang="en-GB" dirty="0"/>
              <a:t>		reaches even to the sky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302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Far above the highest heavens</a:t>
            </a:r>
            <a:endParaRPr lang="en-NZ" dirty="0"/>
          </a:p>
          <a:p>
            <a:r>
              <a:rPr lang="en-GB" dirty="0"/>
              <a:t>		be exalted, O my God;</a:t>
            </a:r>
            <a:endParaRPr lang="en-NZ" dirty="0"/>
          </a:p>
          <a:p>
            <a:r>
              <a:rPr lang="en-GB" dirty="0"/>
              <a:t>	and through all the earth around us</a:t>
            </a:r>
            <a:endParaRPr lang="en-NZ" dirty="0"/>
          </a:p>
          <a:p>
            <a:r>
              <a:rPr lang="en-GB" dirty="0"/>
              <a:t>		let your glory spread abroad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92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With your right hand save and help us;</a:t>
            </a:r>
            <a:endParaRPr lang="en-NZ" dirty="0"/>
          </a:p>
          <a:p>
            <a:r>
              <a:rPr lang="en-GB" dirty="0"/>
              <a:t>		rescue all those whom you love.</a:t>
            </a:r>
            <a:endParaRPr lang="en-NZ" dirty="0"/>
          </a:p>
          <a:p>
            <a:r>
              <a:rPr lang="en-GB" dirty="0"/>
              <a:t>	God has spoken from his temple,</a:t>
            </a:r>
            <a:endParaRPr lang="en-NZ" dirty="0"/>
          </a:p>
          <a:p>
            <a:r>
              <a:rPr lang="en-GB" dirty="0"/>
              <a:t>		from his holy place above</a:t>
            </a:r>
            <a:r>
              <a:rPr lang="en-GB" dirty="0" smtClean="0"/>
              <a:t>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9475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“I will distribute in triumph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ev’ry</a:t>
            </a:r>
            <a:r>
              <a:rPr lang="en-GB" dirty="0"/>
              <a:t> part of </a:t>
            </a:r>
            <a:r>
              <a:rPr lang="en-GB" dirty="0" err="1"/>
              <a:t>Shechem’s</a:t>
            </a:r>
            <a:r>
              <a:rPr lang="en-GB" dirty="0"/>
              <a:t> land,</a:t>
            </a:r>
            <a:endParaRPr lang="en-NZ" dirty="0"/>
          </a:p>
          <a:p>
            <a:r>
              <a:rPr lang="en-GB" dirty="0"/>
              <a:t>	and the whole of Succoth valley</a:t>
            </a:r>
            <a:endParaRPr lang="en-NZ" dirty="0"/>
          </a:p>
          <a:p>
            <a:r>
              <a:rPr lang="en-GB" dirty="0"/>
              <a:t>		I will measure with my hand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30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“Mine is Gilead, mine Manasseh,</a:t>
            </a:r>
            <a:endParaRPr lang="en-NZ" dirty="0"/>
          </a:p>
          <a:p>
            <a:r>
              <a:rPr lang="en-GB" dirty="0"/>
              <a:t>		Ephraim is my helmet true;</a:t>
            </a:r>
            <a:endParaRPr lang="en-NZ" dirty="0"/>
          </a:p>
          <a:p>
            <a:r>
              <a:rPr lang="en-GB" dirty="0"/>
              <a:t>	Judah I will make my sceptre</a:t>
            </a:r>
            <a:endParaRPr lang="en-NZ" dirty="0"/>
          </a:p>
          <a:p>
            <a:r>
              <a:rPr lang="en-GB" dirty="0"/>
              <a:t>		and on Edom toss my shoe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913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/>
              <a:t>“Moab will become my servant,</a:t>
            </a:r>
            <a:endParaRPr lang="en-NZ" dirty="0"/>
          </a:p>
          <a:p>
            <a:r>
              <a:rPr lang="en-GB" dirty="0"/>
              <a:t>		and upon Philistia’s shore</a:t>
            </a:r>
            <a:endParaRPr lang="en-NZ" dirty="0"/>
          </a:p>
          <a:p>
            <a:r>
              <a:rPr lang="en-GB" dirty="0"/>
              <a:t>	I will shout aloud in triumph;</a:t>
            </a:r>
            <a:endParaRPr lang="en-NZ" dirty="0"/>
          </a:p>
          <a:p>
            <a:r>
              <a:rPr lang="en-GB" dirty="0"/>
              <a:t>		I am Lord and conqueror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228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Who will bring me to the city</a:t>
            </a:r>
            <a:endParaRPr lang="en-NZ" dirty="0"/>
          </a:p>
          <a:p>
            <a:r>
              <a:rPr lang="en-GB" dirty="0"/>
              <a:t>		that is strongly fortified,</a:t>
            </a:r>
            <a:endParaRPr lang="en-NZ" dirty="0"/>
          </a:p>
          <a:p>
            <a:r>
              <a:rPr lang="en-GB" dirty="0"/>
              <a:t>	and to reach the land of Edom</a:t>
            </a:r>
            <a:endParaRPr lang="en-NZ" dirty="0"/>
          </a:p>
          <a:p>
            <a:r>
              <a:rPr lang="en-GB" dirty="0"/>
              <a:t>		who will be my help and guide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1763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63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2014-02-24T02:58:14Z</dcterms:created>
  <dcterms:modified xsi:type="dcterms:W3CDTF">2014-02-24T03:00:59Z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