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11"/>
  </p:handoutMasterIdLst>
  <p:sldIdLst>
    <p:sldId id="259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1" r:id="rId10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1" d="100"/>
          <a:sy n="51" d="100"/>
        </p:scale>
        <p:origin x="-84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57A1497-2AD8-4E1E-BC79-875E69842AB4}" type="datetimeFigureOut">
              <a:rPr lang="en-NZ"/>
              <a:pPr>
                <a:defRPr/>
              </a:pPr>
              <a:t>9/03/2014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D425067-4F32-4707-9FBA-A6878CBC4278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43554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8AE26E03-D07B-4FD7-ADAC-A476C4CDCE9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7188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9FB02A2-9653-4BAB-844F-A6A7FBD0264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7696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5BCE9F0-F49F-4083-8D12-1C28B5149F3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2310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9375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9423E31-64F8-40E9-965D-DB5B73007A9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26517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7AC7BED-7471-4A3F-BE60-3419FF1B172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339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EC5CDF9-F17B-4A30-898D-34EEEDC4F6D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8419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9C06ADB-60C9-4A93-A60F-9EB841436A1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91460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37E2839-4333-4C93-AD20-3E05CFB2167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32222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460D8FE-23C8-4BDE-9CA7-74ADF08FC1B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0882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7519043-AC85-4B33-BF99-22B0D271E82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2089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O my God, whose name I worship, </a:t>
            </a:r>
            <a:endParaRPr lang="en-GB" b="1" dirty="0" smtClean="0">
              <a:solidFill>
                <a:srgbClr val="FFFF00"/>
              </a:solidFill>
            </a:endParaRPr>
          </a:p>
          <a:p>
            <a:r>
              <a:rPr lang="en-GB" b="1" dirty="0">
                <a:solidFill>
                  <a:srgbClr val="FFFF00"/>
                </a:solidFill>
              </a:rPr>
              <a:t>	</a:t>
            </a:r>
            <a:r>
              <a:rPr lang="en-GB" b="1" dirty="0" smtClean="0">
                <a:solidFill>
                  <a:srgbClr val="FFFF00"/>
                </a:solidFill>
              </a:rPr>
              <a:t>		</a:t>
            </a:r>
            <a:r>
              <a:rPr lang="en-GB" dirty="0" smtClean="0"/>
              <a:t>be </a:t>
            </a:r>
            <a:r>
              <a:rPr lang="en-GB" dirty="0"/>
              <a:t>not silent,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I pray;</a:t>
            </a:r>
            <a:endParaRPr lang="en-NZ" dirty="0"/>
          </a:p>
          <a:p>
            <a:r>
              <a:rPr lang="en-GB" dirty="0"/>
              <a:t>		for the wicked and deceitful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</a:t>
            </a:r>
            <a:r>
              <a:rPr lang="en-GB" dirty="0" smtClean="0"/>
              <a:t>speak </a:t>
            </a:r>
            <a:r>
              <a:rPr lang="en-GB" dirty="0"/>
              <a:t>against me </a:t>
            </a:r>
            <a:r>
              <a:rPr lang="en-GB" dirty="0" err="1"/>
              <a:t>ev’ry</a:t>
            </a:r>
            <a:r>
              <a:rPr lang="en-GB" dirty="0"/>
              <a:t> day.</a:t>
            </a:r>
            <a:endParaRPr lang="en-NZ" dirty="0"/>
          </a:p>
          <a:p>
            <a:r>
              <a:rPr lang="en-GB" dirty="0"/>
              <a:t>	They have uttered lies against me;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</a:t>
            </a:r>
            <a:r>
              <a:rPr lang="en-GB" dirty="0" smtClean="0"/>
              <a:t>with </a:t>
            </a:r>
            <a:r>
              <a:rPr lang="en-GB" dirty="0"/>
              <a:t>malicious tongues they fight.</a:t>
            </a:r>
            <a:endParaRPr lang="en-NZ" dirty="0"/>
          </a:p>
          <a:p>
            <a:r>
              <a:rPr lang="en-GB" dirty="0"/>
              <a:t>		Without cause they rush upon me,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</a:t>
            </a:r>
            <a:r>
              <a:rPr lang="en-GB" dirty="0" smtClean="0"/>
              <a:t>closing </a:t>
            </a:r>
            <a:r>
              <a:rPr lang="en-GB" dirty="0"/>
              <a:t>in with words of spite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109]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 smtClean="0"/>
              <a:t>In </a:t>
            </a:r>
            <a:r>
              <a:rPr lang="en-GB" dirty="0"/>
              <a:t>return for love they blame me, </a:t>
            </a:r>
            <a:endParaRPr lang="en-GB" dirty="0" smtClean="0"/>
          </a:p>
          <a:p>
            <a:r>
              <a:rPr lang="en-GB" dirty="0" smtClean="0"/>
              <a:t>			though </a:t>
            </a:r>
            <a:r>
              <a:rPr lang="en-GB" dirty="0"/>
              <a:t>for them I daily pray.</a:t>
            </a:r>
            <a:endParaRPr lang="en-NZ" dirty="0"/>
          </a:p>
          <a:p>
            <a:r>
              <a:rPr lang="en-GB" dirty="0"/>
              <a:t>		They reward my good with evil,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</a:t>
            </a:r>
            <a:r>
              <a:rPr lang="en-GB" dirty="0" smtClean="0"/>
              <a:t>for </a:t>
            </a:r>
            <a:r>
              <a:rPr lang="en-GB" dirty="0"/>
              <a:t>my friendship hate repay.</a:t>
            </a:r>
            <a:endParaRPr lang="en-NZ" dirty="0"/>
          </a:p>
          <a:p>
            <a:r>
              <a:rPr lang="en-GB" dirty="0"/>
              <a:t>	Set an evil man against him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</a:t>
            </a:r>
            <a:r>
              <a:rPr lang="en-GB" dirty="0" smtClean="0"/>
              <a:t>at </a:t>
            </a:r>
            <a:r>
              <a:rPr lang="en-GB" dirty="0"/>
              <a:t>his right hand to denounce.</a:t>
            </a:r>
            <a:endParaRPr lang="en-NZ" dirty="0"/>
          </a:p>
          <a:p>
            <a:r>
              <a:rPr lang="en-GB" dirty="0"/>
              <a:t>		May his very prayers condemn him;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</a:t>
            </a:r>
            <a:r>
              <a:rPr lang="en-GB" dirty="0" smtClean="0"/>
              <a:t>let </a:t>
            </a:r>
            <a:r>
              <a:rPr lang="en-GB" dirty="0"/>
              <a:t>the court his guilt pronounce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 smtClean="0"/>
              <a:t>May </a:t>
            </a:r>
            <a:r>
              <a:rPr lang="en-GB" dirty="0"/>
              <a:t>his rule pass to another; </a:t>
            </a:r>
            <a:endParaRPr lang="en-GB" dirty="0" smtClean="0"/>
          </a:p>
          <a:p>
            <a:r>
              <a:rPr lang="en-GB" dirty="0" smtClean="0"/>
              <a:t>			short </a:t>
            </a:r>
            <a:r>
              <a:rPr lang="en-GB" dirty="0"/>
              <a:t>and wretched be his life.</a:t>
            </a:r>
            <a:endParaRPr lang="en-NZ" dirty="0"/>
          </a:p>
          <a:p>
            <a:r>
              <a:rPr lang="en-GB" dirty="0"/>
              <a:t>		Fatherless shall be his children,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</a:t>
            </a:r>
            <a:r>
              <a:rPr lang="en-GB" dirty="0" smtClean="0"/>
              <a:t>make </a:t>
            </a:r>
            <a:r>
              <a:rPr lang="en-GB" dirty="0"/>
              <a:t>a widow of his wife.</a:t>
            </a:r>
            <a:endParaRPr lang="en-NZ" dirty="0"/>
          </a:p>
          <a:p>
            <a:r>
              <a:rPr lang="en-GB" dirty="0"/>
              <a:t>	May his children beg and wander,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</a:t>
            </a:r>
            <a:r>
              <a:rPr lang="en-GB" dirty="0" smtClean="0"/>
              <a:t>driven </a:t>
            </a:r>
            <a:r>
              <a:rPr lang="en-GB" dirty="0"/>
              <a:t>from their ruined gate.</a:t>
            </a:r>
            <a:endParaRPr lang="en-NZ" dirty="0"/>
          </a:p>
          <a:p>
            <a:r>
              <a:rPr lang="en-GB" dirty="0"/>
              <a:t>		May his goods be seized and taken –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</a:t>
            </a:r>
            <a:r>
              <a:rPr lang="en-GB" dirty="0" smtClean="0"/>
              <a:t>strangers </a:t>
            </a:r>
            <a:r>
              <a:rPr lang="en-GB" dirty="0"/>
              <a:t>plunder his estate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02833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altLang="en-US" dirty="0" smtClean="0"/>
              <a:t>	</a:t>
            </a:r>
            <a:r>
              <a:rPr lang="en-GB" dirty="0" smtClean="0"/>
              <a:t>May </a:t>
            </a:r>
            <a:r>
              <a:rPr lang="en-GB" dirty="0"/>
              <a:t>no one take pity on him </a:t>
            </a:r>
            <a:endParaRPr lang="en-GB" dirty="0" smtClean="0"/>
          </a:p>
          <a:p>
            <a:r>
              <a:rPr lang="en-GB" dirty="0" smtClean="0"/>
              <a:t>			or </a:t>
            </a:r>
            <a:r>
              <a:rPr lang="en-GB" dirty="0"/>
              <a:t>his orphans in their plight.</a:t>
            </a:r>
            <a:endParaRPr lang="en-NZ" dirty="0"/>
          </a:p>
          <a:p>
            <a:r>
              <a:rPr lang="en-GB" dirty="0"/>
              <a:t>		May his </a:t>
            </a:r>
            <a:r>
              <a:rPr lang="en-GB" dirty="0" err="1"/>
              <a:t>fam’ly</a:t>
            </a:r>
            <a:r>
              <a:rPr lang="en-GB" dirty="0"/>
              <a:t> line be ended,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</a:t>
            </a:r>
            <a:r>
              <a:rPr lang="en-GB" dirty="0" smtClean="0"/>
              <a:t>and </a:t>
            </a:r>
            <a:r>
              <a:rPr lang="en-GB" dirty="0"/>
              <a:t>their names be lost to sight.</a:t>
            </a:r>
            <a:endParaRPr lang="en-NZ" dirty="0"/>
          </a:p>
          <a:p>
            <a:r>
              <a:rPr lang="en-GB" dirty="0"/>
              <a:t>	May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remember ever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</a:t>
            </a:r>
            <a:r>
              <a:rPr lang="en-GB" dirty="0" smtClean="0"/>
              <a:t>all </a:t>
            </a:r>
            <a:r>
              <a:rPr lang="en-GB" dirty="0"/>
              <a:t>his parents’ sin and shame.</a:t>
            </a:r>
            <a:endParaRPr lang="en-NZ" dirty="0"/>
          </a:p>
          <a:p>
            <a:r>
              <a:rPr lang="en-GB" dirty="0"/>
              <a:t>		May their sin be held against them,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</a:t>
            </a:r>
            <a:r>
              <a:rPr lang="en-GB" dirty="0" smtClean="0"/>
              <a:t>and </a:t>
            </a:r>
            <a:r>
              <a:rPr lang="en-GB" dirty="0"/>
              <a:t>forgotten be their name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67504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5.</a:t>
            </a:r>
            <a:r>
              <a:rPr lang="en-NZ" altLang="en-US" dirty="0" smtClean="0"/>
              <a:t>	</a:t>
            </a:r>
            <a:r>
              <a:rPr lang="en-GB" dirty="0" smtClean="0"/>
              <a:t>For </a:t>
            </a:r>
            <a:r>
              <a:rPr lang="en-GB" dirty="0"/>
              <a:t>he never thought of helping </a:t>
            </a:r>
            <a:endParaRPr lang="en-GB" dirty="0" smtClean="0"/>
          </a:p>
          <a:p>
            <a:r>
              <a:rPr lang="en-GB" dirty="0" smtClean="0"/>
              <a:t>			those </a:t>
            </a:r>
            <a:r>
              <a:rPr lang="en-GB" dirty="0"/>
              <a:t>in trouble or distress;</a:t>
            </a:r>
            <a:endParaRPr lang="en-NZ" dirty="0"/>
          </a:p>
          <a:p>
            <a:r>
              <a:rPr lang="en-GB" dirty="0"/>
              <a:t>		but to death the poor he hounded,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</a:t>
            </a:r>
            <a:r>
              <a:rPr lang="en-GB" dirty="0" smtClean="0"/>
              <a:t>and </a:t>
            </a:r>
            <a:r>
              <a:rPr lang="en-GB" dirty="0"/>
              <a:t>the weak and comfortless.</a:t>
            </a:r>
            <a:endParaRPr lang="en-NZ" dirty="0"/>
          </a:p>
          <a:p>
            <a:r>
              <a:rPr lang="en-GB" dirty="0"/>
              <a:t>	He was always cursing others –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</a:t>
            </a:r>
            <a:r>
              <a:rPr lang="en-GB" dirty="0" smtClean="0"/>
              <a:t>may </a:t>
            </a:r>
            <a:r>
              <a:rPr lang="en-GB" dirty="0"/>
              <a:t>his curse on him rebound;</a:t>
            </a:r>
            <a:endParaRPr lang="en-NZ" dirty="0"/>
          </a:p>
          <a:p>
            <a:r>
              <a:rPr lang="en-GB" dirty="0"/>
              <a:t>		he took no delight in blessing –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</a:t>
            </a:r>
            <a:r>
              <a:rPr lang="en-GB" dirty="0" smtClean="0"/>
              <a:t>far </a:t>
            </a:r>
            <a:r>
              <a:rPr lang="en-GB" dirty="0"/>
              <a:t>from him may it be found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29351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6.</a:t>
            </a:r>
            <a:r>
              <a:rPr lang="en-NZ" altLang="en-US" dirty="0" smtClean="0"/>
              <a:t>	</a:t>
            </a:r>
            <a:r>
              <a:rPr lang="en-GB" dirty="0" smtClean="0"/>
              <a:t>He </a:t>
            </a:r>
            <a:r>
              <a:rPr lang="en-GB" dirty="0"/>
              <a:t>wore cursing as his garment – </a:t>
            </a:r>
            <a:endParaRPr lang="en-GB" dirty="0" smtClean="0"/>
          </a:p>
          <a:p>
            <a:r>
              <a:rPr lang="en-GB" dirty="0" smtClean="0"/>
              <a:t>			to </a:t>
            </a:r>
            <a:r>
              <a:rPr lang="en-GB" dirty="0"/>
              <a:t>his bones it soaked like oil;</a:t>
            </a:r>
            <a:endParaRPr lang="en-NZ" dirty="0"/>
          </a:p>
          <a:p>
            <a:r>
              <a:rPr lang="en-GB" dirty="0"/>
              <a:t>		it poured down his throat like water.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</a:t>
            </a:r>
            <a:r>
              <a:rPr lang="en-GB" dirty="0" smtClean="0"/>
              <a:t>May </a:t>
            </a:r>
            <a:r>
              <a:rPr lang="en-GB" dirty="0"/>
              <a:t>his curses round him coil.</a:t>
            </a:r>
            <a:endParaRPr lang="en-NZ" dirty="0"/>
          </a:p>
          <a:p>
            <a:r>
              <a:rPr lang="en-GB" dirty="0"/>
              <a:t>	May they cling to him forever,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</a:t>
            </a:r>
            <a:r>
              <a:rPr lang="en-GB" dirty="0" smtClean="0"/>
              <a:t>wrapped </a:t>
            </a:r>
            <a:r>
              <a:rPr lang="en-GB" dirty="0"/>
              <a:t>around him like a cloak.</a:t>
            </a:r>
            <a:endParaRPr lang="en-NZ" dirty="0"/>
          </a:p>
          <a:p>
            <a:r>
              <a:rPr lang="en-GB" dirty="0"/>
              <a:t>		May this be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’s repayment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</a:t>
            </a:r>
            <a:r>
              <a:rPr lang="en-GB" dirty="0" smtClean="0"/>
              <a:t>to </a:t>
            </a:r>
            <a:r>
              <a:rPr lang="en-GB" dirty="0"/>
              <a:t>those false, accusing folk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80622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7.</a:t>
            </a:r>
            <a:r>
              <a:rPr lang="en-NZ" altLang="en-US" dirty="0" smtClean="0"/>
              <a:t>	</a:t>
            </a:r>
            <a:r>
              <a:rPr lang="en-GB" dirty="0" smtClean="0"/>
              <a:t>But</a:t>
            </a:r>
            <a:r>
              <a:rPr lang="en-GB" dirty="0"/>
              <a:t>, O </a:t>
            </a:r>
            <a:r>
              <a:rPr lang="en-GB" dirty="0" err="1"/>
              <a:t>Sov’reign</a:t>
            </a:r>
            <a:r>
              <a:rPr lang="en-GB" dirty="0"/>
              <a:t>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in mercy </a:t>
            </a:r>
            <a:endParaRPr lang="en-GB" dirty="0" smtClean="0"/>
          </a:p>
          <a:p>
            <a:r>
              <a:rPr lang="en-GB" dirty="0" smtClean="0"/>
              <a:t>			deal </a:t>
            </a:r>
            <a:r>
              <a:rPr lang="en-GB" dirty="0"/>
              <a:t>with me for your name’s sake;</a:t>
            </a:r>
            <a:endParaRPr lang="en-NZ" dirty="0"/>
          </a:p>
          <a:p>
            <a:r>
              <a:rPr lang="en-GB" dirty="0"/>
              <a:t>		save me in your love and goodness,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</a:t>
            </a:r>
            <a:r>
              <a:rPr lang="en-GB" dirty="0" smtClean="0"/>
              <a:t>and </a:t>
            </a:r>
            <a:r>
              <a:rPr lang="en-GB" dirty="0"/>
              <a:t>my life from danger take.</a:t>
            </a:r>
            <a:endParaRPr lang="en-NZ" dirty="0"/>
          </a:p>
          <a:p>
            <a:r>
              <a:rPr lang="en-GB" dirty="0"/>
              <a:t>	For I am both poor and needy;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</a:t>
            </a:r>
            <a:r>
              <a:rPr lang="en-GB" dirty="0" smtClean="0"/>
              <a:t>crushed </a:t>
            </a:r>
            <a:r>
              <a:rPr lang="en-GB" dirty="0"/>
              <a:t>within me is my heart.</a:t>
            </a:r>
            <a:endParaRPr lang="en-NZ" dirty="0"/>
          </a:p>
          <a:p>
            <a:r>
              <a:rPr lang="en-GB" dirty="0"/>
              <a:t>		I am feeble, like an insect;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</a:t>
            </a:r>
            <a:r>
              <a:rPr lang="en-GB" dirty="0" smtClean="0"/>
              <a:t>like </a:t>
            </a:r>
            <a:r>
              <a:rPr lang="en-GB" dirty="0"/>
              <a:t>a shadow I depart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91283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8.</a:t>
            </a:r>
            <a:r>
              <a:rPr lang="en-NZ" altLang="en-US" dirty="0" smtClean="0"/>
              <a:t>	</a:t>
            </a:r>
            <a:r>
              <a:rPr lang="en-GB" dirty="0" smtClean="0"/>
              <a:t>See, my knees give way from fasting; </a:t>
            </a:r>
          </a:p>
          <a:p>
            <a:r>
              <a:rPr lang="en-GB" dirty="0" smtClean="0"/>
              <a:t>			and my frame is thin and gaunt.</a:t>
            </a:r>
            <a:endParaRPr lang="en-NZ" dirty="0" smtClean="0"/>
          </a:p>
          <a:p>
            <a:r>
              <a:rPr lang="en-GB" dirty="0"/>
              <a:t>		My accusers, when they see me,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</a:t>
            </a:r>
            <a:r>
              <a:rPr lang="en-GB" dirty="0" smtClean="0"/>
              <a:t>shake </a:t>
            </a:r>
            <a:r>
              <a:rPr lang="en-GB" dirty="0"/>
              <a:t>their heads at me and taunt.</a:t>
            </a:r>
            <a:endParaRPr lang="en-NZ" dirty="0"/>
          </a:p>
          <a:p>
            <a:r>
              <a:rPr lang="en-GB" cap="all" dirty="0"/>
              <a:t>	L</a:t>
            </a:r>
            <a:r>
              <a:rPr lang="en-GB" sz="2400" cap="all" dirty="0"/>
              <a:t>ord</a:t>
            </a:r>
            <a:r>
              <a:rPr lang="en-GB" dirty="0"/>
              <a:t> my God, draw near and help me;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</a:t>
            </a:r>
            <a:r>
              <a:rPr lang="en-GB" dirty="0" smtClean="0"/>
              <a:t>save </a:t>
            </a:r>
            <a:r>
              <a:rPr lang="en-GB" dirty="0"/>
              <a:t>me in your steadfast love.</a:t>
            </a:r>
            <a:endParaRPr lang="en-NZ" dirty="0"/>
          </a:p>
          <a:p>
            <a:r>
              <a:rPr lang="en-GB" dirty="0"/>
              <a:t>		Let them know your hand has done it,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</a:t>
            </a:r>
            <a:r>
              <a:rPr lang="en-GB" dirty="0" smtClean="0"/>
              <a:t>that </a:t>
            </a:r>
            <a:r>
              <a:rPr lang="en-GB" dirty="0"/>
              <a:t>my help comes from above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56643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9.</a:t>
            </a:r>
            <a:r>
              <a:rPr lang="en-NZ" altLang="en-US" dirty="0" smtClean="0"/>
              <a:t>	</a:t>
            </a:r>
            <a:r>
              <a:rPr lang="en-GB" dirty="0" smtClean="0"/>
              <a:t>They </a:t>
            </a:r>
            <a:r>
              <a:rPr lang="en-GB" dirty="0"/>
              <a:t>may curse, but you will bless me, </a:t>
            </a:r>
            <a:endParaRPr lang="en-GB" dirty="0" smtClean="0"/>
          </a:p>
          <a:p>
            <a:r>
              <a:rPr lang="en-GB" dirty="0" smtClean="0"/>
              <a:t>			and </a:t>
            </a:r>
            <a:r>
              <a:rPr lang="en-GB" dirty="0"/>
              <a:t>your servant will give praise.</a:t>
            </a:r>
            <a:endParaRPr lang="en-NZ" dirty="0"/>
          </a:p>
          <a:p>
            <a:r>
              <a:rPr lang="en-GB" dirty="0"/>
              <a:t>		Clothed with shame be my accusers,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</a:t>
            </a:r>
            <a:r>
              <a:rPr lang="en-GB" dirty="0" smtClean="0"/>
              <a:t>my </a:t>
            </a:r>
            <a:r>
              <a:rPr lang="en-GB" dirty="0"/>
              <a:t>attackers with disgrace.</a:t>
            </a:r>
            <a:endParaRPr lang="en-NZ" dirty="0"/>
          </a:p>
          <a:p>
            <a:r>
              <a:rPr lang="en-GB" dirty="0"/>
              <a:t>	I will loudly sing </a:t>
            </a:r>
            <a:r>
              <a:rPr lang="en-GB" cap="all" dirty="0"/>
              <a:t>G</a:t>
            </a:r>
            <a:r>
              <a:rPr lang="en-GB" sz="2400" cap="all" dirty="0"/>
              <a:t>od</a:t>
            </a:r>
            <a:r>
              <a:rPr lang="en-GB" dirty="0"/>
              <a:t>’s praises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</a:t>
            </a:r>
            <a:r>
              <a:rPr lang="en-GB" dirty="0" smtClean="0"/>
              <a:t>and </a:t>
            </a:r>
            <a:r>
              <a:rPr lang="en-GB" dirty="0"/>
              <a:t>extol him in the throng;</a:t>
            </a:r>
            <a:endParaRPr lang="en-NZ" dirty="0"/>
          </a:p>
          <a:p>
            <a:r>
              <a:rPr lang="en-GB" dirty="0"/>
              <a:t>		for he helps and saves the needy </a:t>
            </a:r>
            <a:endParaRPr lang="en-GB" dirty="0" smtClean="0"/>
          </a:p>
          <a:p>
            <a:r>
              <a:rPr lang="en-GB"/>
              <a:t>	</a:t>
            </a:r>
            <a:r>
              <a:rPr lang="en-GB" smtClean="0"/>
              <a:t>		</a:t>
            </a:r>
            <a:r>
              <a:rPr lang="en-GB" smtClean="0"/>
              <a:t>from </a:t>
            </a:r>
            <a:r>
              <a:rPr lang="en-GB" dirty="0"/>
              <a:t>all those who do them wrong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109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Sing Psalms</a:t>
            </a:r>
            <a:r>
              <a:rPr lang="en-GB" sz="1000" dirty="0"/>
              <a:t>, © Psalmody Committee, Free Church of Scotland, 2003</a:t>
            </a:r>
            <a:endParaRPr lang="en-NZ" sz="1000" dirty="0"/>
          </a:p>
          <a:p>
            <a:pPr algn="r"/>
            <a:r>
              <a:rPr lang="en-GB" sz="1000" dirty="0"/>
              <a:t>Tune: </a:t>
            </a:r>
            <a:r>
              <a:rPr lang="en-GB" sz="1000" dirty="0" err="1"/>
              <a:t>Frizzoni’s</a:t>
            </a:r>
            <a:r>
              <a:rPr lang="en-GB" sz="1000" dirty="0"/>
              <a:t> </a:t>
            </a:r>
            <a:r>
              <a:rPr lang="en-GB" sz="1000" i="1" dirty="0" err="1"/>
              <a:t>Canzuns</a:t>
            </a:r>
            <a:r>
              <a:rPr lang="en-GB" sz="1000" i="1" dirty="0"/>
              <a:t> </a:t>
            </a:r>
            <a:r>
              <a:rPr lang="en-GB" sz="1000" i="1" dirty="0" err="1"/>
              <a:t>Spirituaelas</a:t>
            </a:r>
            <a:r>
              <a:rPr lang="en-GB" sz="1000" dirty="0"/>
              <a:t>, </a:t>
            </a:r>
            <a:r>
              <a:rPr lang="en-GB" sz="1000" dirty="0" smtClean="0"/>
              <a:t>1765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6</TotalTime>
  <Words>53</Words>
  <Application>Microsoft Office PowerPoint</Application>
  <PresentationFormat>On-screen Show (4:3)</PresentationFormat>
  <Paragraphs>77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2014-02-24T03:01:06Z</dcterms:created>
  <dcterms:modified xsi:type="dcterms:W3CDTF">2014-03-09T08:46:48Z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