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792369-145E-4977-A5AF-1BE89BFB773E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1F5C25-8362-48F9-9B5B-00966D07E20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335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0BB618E-DBD7-4455-B812-A1052F7F95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59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37E723-1156-4AE7-92D3-052C7ED412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220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4DDEB1-098F-41E1-AB64-86FF6121C2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82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533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04DF57-9C52-4B63-88A8-DEAB3C471A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472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F3E73C-5AB7-4413-A237-8C41A59E22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160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5DCF42-4736-4D09-933A-D2C8935F67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365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82B792-73AC-41FC-B7D6-47550E91C5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25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1C2CE8-87F8-4001-83DF-9C369FB724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51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A2FCCC-F0D3-4315-9D81-AD382486CB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70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2C89CD-324D-4DF5-AAB6-F51F508A02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034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give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wholehearted praise.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To him thanksgiving I will bring;</a:t>
            </a:r>
            <a:endParaRPr lang="en-NZ" dirty="0"/>
          </a:p>
          <a:p>
            <a:r>
              <a:rPr lang="en-GB" dirty="0"/>
              <a:t>	with all his people I will raise</a:t>
            </a:r>
            <a:endParaRPr lang="en-NZ" dirty="0"/>
          </a:p>
          <a:p>
            <a:r>
              <a:rPr lang="en-GB" dirty="0"/>
              <a:t>		my voice and of his glory sing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saints delight to search and trace</a:t>
            </a:r>
            <a:endParaRPr lang="en-NZ" dirty="0"/>
          </a:p>
          <a:p>
            <a:r>
              <a:rPr lang="en-GB" dirty="0"/>
              <a:t>		his mighty works and wondrous ways.</a:t>
            </a:r>
            <a:endParaRPr lang="en-NZ" dirty="0"/>
          </a:p>
          <a:p>
            <a:r>
              <a:rPr lang="en-GB" dirty="0"/>
              <a:t>	Majestic glory, boundless grace,</a:t>
            </a:r>
            <a:endParaRPr lang="en-NZ" dirty="0"/>
          </a:p>
          <a:p>
            <a:r>
              <a:rPr lang="en-GB" dirty="0"/>
              <a:t>		and righteousness his work displays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God’s wondrous deeds of faithfulness</a:t>
            </a:r>
            <a:endParaRPr lang="en-NZ" dirty="0"/>
          </a:p>
          <a:p>
            <a:r>
              <a:rPr lang="en-GB" dirty="0"/>
              <a:t>		his people ever keep in mind.</a:t>
            </a:r>
            <a:endParaRPr lang="en-NZ" dirty="0"/>
          </a:p>
          <a:p>
            <a:r>
              <a:rPr lang="en-GB" dirty="0"/>
              <a:t>	His works of love and graciousness</a:t>
            </a:r>
            <a:endParaRPr lang="en-NZ" dirty="0"/>
          </a:p>
          <a:p>
            <a:r>
              <a:rPr lang="en-GB" dirty="0"/>
              <a:t>		reveal that God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kind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18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promise shall forever stand;</a:t>
            </a:r>
            <a:endParaRPr lang="en-NZ" dirty="0"/>
          </a:p>
          <a:p>
            <a:r>
              <a:rPr lang="en-GB" dirty="0"/>
              <a:t>		he cares for those who trust his word.</a:t>
            </a:r>
            <a:endParaRPr lang="en-NZ" dirty="0"/>
          </a:p>
          <a:p>
            <a:r>
              <a:rPr lang="en-GB" dirty="0"/>
              <a:t>	Upon his saints his mighty hand</a:t>
            </a:r>
            <a:endParaRPr lang="en-NZ" dirty="0"/>
          </a:p>
          <a:p>
            <a:r>
              <a:rPr lang="en-GB" dirty="0"/>
              <a:t>		the wealth of nations has conferred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50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works are true and just indeed;</a:t>
            </a:r>
            <a:endParaRPr lang="en-NZ" dirty="0"/>
          </a:p>
          <a:p>
            <a:r>
              <a:rPr lang="en-GB" dirty="0"/>
              <a:t>		his precepts are forever sure.</a:t>
            </a:r>
            <a:endParaRPr lang="en-NZ" dirty="0"/>
          </a:p>
          <a:p>
            <a:r>
              <a:rPr lang="en-GB" dirty="0"/>
              <a:t>	In truth and righteousness decreed,</a:t>
            </a:r>
            <a:endParaRPr lang="en-NZ" dirty="0"/>
          </a:p>
          <a:p>
            <a:r>
              <a:rPr lang="en-GB" dirty="0"/>
              <a:t>		they shall forevermore endure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493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From him his saints’ redemption came;</a:t>
            </a:r>
            <a:endParaRPr lang="en-NZ" dirty="0"/>
          </a:p>
          <a:p>
            <a:r>
              <a:rPr lang="en-GB" dirty="0"/>
              <a:t>		his </a:t>
            </a:r>
            <a:r>
              <a:rPr lang="en-GB" dirty="0" err="1"/>
              <a:t>cov’nant</a:t>
            </a:r>
            <a:r>
              <a:rPr lang="en-GB" dirty="0"/>
              <a:t> sure no change can know;</a:t>
            </a:r>
            <a:endParaRPr lang="en-NZ" dirty="0"/>
          </a:p>
          <a:p>
            <a:r>
              <a:rPr lang="en-GB" dirty="0"/>
              <a:t>	let all revere his holy name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heav’n</a:t>
            </a:r>
            <a:r>
              <a:rPr lang="en-GB" dirty="0"/>
              <a:t> above and earth below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027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</a:t>
            </a:r>
            <a:r>
              <a:rPr lang="en-GB" dirty="0" err="1"/>
              <a:t>rev’rence</a:t>
            </a:r>
            <a:r>
              <a:rPr lang="en-GB" dirty="0"/>
              <a:t> and in godly fear</a:t>
            </a:r>
            <a:endParaRPr lang="en-NZ" dirty="0"/>
          </a:p>
          <a:p>
            <a:r>
              <a:rPr lang="en-GB" dirty="0"/>
              <a:t>		man finds the gate to wisdom’s ways;</a:t>
            </a:r>
            <a:endParaRPr lang="en-NZ" dirty="0"/>
          </a:p>
          <a:p>
            <a:r>
              <a:rPr lang="en-GB" dirty="0"/>
              <a:t>	the wise his holy name revere.</a:t>
            </a:r>
            <a:endParaRPr lang="en-NZ" dirty="0"/>
          </a:p>
          <a:p>
            <a:r>
              <a:rPr lang="en-GB" dirty="0"/>
              <a:t>		Through endless ages sound his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William Gardiner’s </a:t>
            </a:r>
            <a:r>
              <a:rPr lang="en-GB" sz="1000" i="1" dirty="0"/>
              <a:t>Sacred Melodies</a:t>
            </a:r>
            <a:r>
              <a:rPr lang="en-GB" sz="1000" dirty="0"/>
              <a:t>, 1815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2014-02-24T08:23:56Z</dcterms:created>
  <dcterms:modified xsi:type="dcterms:W3CDTF">2014-02-24T08:26:00Z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