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8C227B-9C81-481D-B9C2-C94101A4E0F7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3E8781-86A5-40C1-8901-98F2C4D16F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6839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3B3E145-FC26-4E59-8D04-54F828FC99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19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C1B7B9-6DCB-4194-B1A7-F9706F31E6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37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7A9060-CB91-45F2-92A7-77048A33EC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30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19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957FDA-309D-4557-96ED-1141598A9D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66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8B9C83-21DC-4EB4-AF89-CEDD94C17A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608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13E277-0B4E-4F6D-9711-3ED6DEAF2A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43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0C9C7F-553A-4DFF-B6B5-B233922A34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303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5F5C2F-3F46-4742-B65F-FB5C83F43C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039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851E4A-5131-4B5E-9F95-34C430C5AA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04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B4A73F-28D9-4065-8188-5A14964862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155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blest the man who fears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endParaRPr lang="en-NZ" sz="2400" b="1" dirty="0">
              <a:solidFill>
                <a:srgbClr val="FFFF00"/>
              </a:solidFill>
            </a:endParaRPr>
          </a:p>
          <a:p>
            <a:r>
              <a:rPr lang="en-GB" dirty="0"/>
              <a:t>		and greatly loves God’s holy will;</a:t>
            </a:r>
            <a:endParaRPr lang="en-NZ" dirty="0"/>
          </a:p>
          <a:p>
            <a:r>
              <a:rPr lang="en-GB" dirty="0"/>
              <a:t>	his children share his great reward,</a:t>
            </a:r>
            <a:endParaRPr lang="en-NZ" dirty="0"/>
          </a:p>
          <a:p>
            <a:r>
              <a:rPr lang="en-GB" dirty="0"/>
              <a:t>		and blessings all their days shall fill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Abounding wealth shall bless his home,</a:t>
            </a:r>
            <a:endParaRPr lang="en-NZ" dirty="0"/>
          </a:p>
          <a:p>
            <a:r>
              <a:rPr lang="en-GB" dirty="0"/>
              <a:t>		his righteousness shall still endure,</a:t>
            </a:r>
            <a:endParaRPr lang="en-NZ" dirty="0"/>
          </a:p>
          <a:p>
            <a:r>
              <a:rPr lang="en-GB" dirty="0"/>
              <a:t>	to him shall light arise in gloom,</a:t>
            </a:r>
            <a:endParaRPr lang="en-NZ" dirty="0"/>
          </a:p>
          <a:p>
            <a:r>
              <a:rPr lang="en-GB" dirty="0"/>
              <a:t>		for he is merciful and pure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man whose hand the weak befriends</a:t>
            </a:r>
            <a:endParaRPr lang="en-NZ" dirty="0"/>
          </a:p>
          <a:p>
            <a:r>
              <a:rPr lang="en-GB" dirty="0"/>
              <a:t>		in judgment shall his cause maintain.</a:t>
            </a:r>
            <a:endParaRPr lang="en-NZ" dirty="0"/>
          </a:p>
          <a:p>
            <a:r>
              <a:rPr lang="en-GB" dirty="0"/>
              <a:t>	A peace unmoved his life attends,</a:t>
            </a:r>
            <a:endParaRPr lang="en-NZ" dirty="0"/>
          </a:p>
          <a:p>
            <a:r>
              <a:rPr lang="en-GB" dirty="0"/>
              <a:t>		and long his </a:t>
            </a:r>
            <a:r>
              <a:rPr lang="en-GB" dirty="0" err="1"/>
              <a:t>mem’ry</a:t>
            </a:r>
            <a:r>
              <a:rPr lang="en-GB" dirty="0"/>
              <a:t> shall remain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470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Of evil tidings not afraid,</a:t>
            </a:r>
            <a:endParaRPr lang="en-NZ" dirty="0"/>
          </a:p>
          <a:p>
            <a:r>
              <a:rPr lang="en-GB" dirty="0"/>
              <a:t>		his trust is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alone.</a:t>
            </a:r>
            <a:endParaRPr lang="en-NZ" dirty="0"/>
          </a:p>
          <a:p>
            <a:r>
              <a:rPr lang="en-GB" dirty="0"/>
              <a:t>	His heart is steadfast, undismayed,</a:t>
            </a:r>
            <a:endParaRPr lang="en-NZ" dirty="0"/>
          </a:p>
          <a:p>
            <a:r>
              <a:rPr lang="en-GB" dirty="0"/>
              <a:t>		for he shall see his foes </a:t>
            </a:r>
            <a:r>
              <a:rPr lang="en-GB" dirty="0" err="1" smtClean="0"/>
              <a:t>o’erthrown</a:t>
            </a:r>
            <a:r>
              <a:rPr lang="en-GB" dirty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31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kind remembrance of the poor,</a:t>
            </a:r>
            <a:endParaRPr lang="en-NZ" dirty="0"/>
          </a:p>
          <a:p>
            <a:r>
              <a:rPr lang="en-GB" dirty="0"/>
              <a:t>		for their distress his gifts provide.</a:t>
            </a:r>
            <a:endParaRPr lang="en-NZ" dirty="0"/>
          </a:p>
          <a:p>
            <a:r>
              <a:rPr lang="en-GB" dirty="0"/>
              <a:t>	His righteousness shall thus endure;</a:t>
            </a:r>
            <a:endParaRPr lang="en-NZ" dirty="0"/>
          </a:p>
          <a:p>
            <a:r>
              <a:rPr lang="en-GB" dirty="0"/>
              <a:t>		his name in honour shall abide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695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shame the wicked shall be brought,</a:t>
            </a:r>
            <a:endParaRPr lang="en-NZ" dirty="0"/>
          </a:p>
          <a:p>
            <a:r>
              <a:rPr lang="en-GB" dirty="0"/>
              <a:t>		while righteous men shall favour gain.</a:t>
            </a:r>
            <a:endParaRPr lang="en-NZ" dirty="0"/>
          </a:p>
          <a:p>
            <a:r>
              <a:rPr lang="en-GB" dirty="0"/>
              <a:t>	Unrighteous hopes shall come to naught;</a:t>
            </a:r>
            <a:endParaRPr lang="en-NZ" dirty="0"/>
          </a:p>
          <a:p>
            <a:r>
              <a:rPr lang="en-GB" dirty="0"/>
              <a:t>		its due reward shall sin obtain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William Knapp, 1738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36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2014-02-24T08:26:06Z</dcterms:created>
  <dcterms:modified xsi:type="dcterms:W3CDTF">2014-03-23T09:07:48Z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