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C08308-3C54-4617-A8D6-2D25D604721D}" type="datetimeFigureOut">
              <a:rPr lang="en-NZ"/>
              <a:pPr>
                <a:defRPr/>
              </a:pPr>
              <a:t>24/02/2014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5B2A6F-5B8D-4453-81BF-F9FC0A1E699F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94983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1E0BAC5C-C92E-4D64-BB3A-94AE7A20230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6674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95C63AD-CE72-47BB-9502-354A9C30B2C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4363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50AF284-885F-47D7-B294-4B4B0D0A2FC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9545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9278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A285D28-0AC4-44D5-9931-E5037B1A921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7890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66006C0-6B79-40C4-A2EC-3E9A6912DFB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8454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CF6FD6-FBC8-4F3C-B707-D446C9ABB91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0014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627375-E080-4AA5-84C4-28C28EDA27B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812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E807B8-779C-4D36-8E73-E750CE5330D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7884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85A298-EBEC-4B1B-8177-8E7CBA5C756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897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1CA4E2A-DC48-4AC7-A31C-900BDD8C35C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4997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praise, you servants of the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sing praises to his holy name.</a:t>
            </a:r>
            <a:endParaRPr lang="en-NZ" dirty="0"/>
          </a:p>
          <a:p>
            <a:r>
              <a:rPr lang="en-GB" dirty="0"/>
              <a:t>		O blessed be the name of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his praise forevermore proclaim.</a:t>
            </a:r>
            <a:endParaRPr lang="en-NZ" dirty="0"/>
          </a:p>
          <a:p>
            <a:r>
              <a:rPr lang="en-GB" dirty="0"/>
              <a:t>	From east to west the praise of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endParaRPr lang="en-NZ" sz="2400" dirty="0"/>
          </a:p>
          <a:p>
            <a:r>
              <a:rPr lang="en-GB" dirty="0"/>
              <a:t>		each day is to be spread abroad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113]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is high above the earth,</a:t>
            </a:r>
            <a:endParaRPr lang="en-NZ" dirty="0"/>
          </a:p>
          <a:p>
            <a:r>
              <a:rPr lang="en-GB" dirty="0"/>
              <a:t>		his glory far above the sky.</a:t>
            </a:r>
            <a:endParaRPr lang="en-NZ" dirty="0"/>
          </a:p>
          <a:p>
            <a:r>
              <a:rPr lang="en-GB" dirty="0"/>
              <a:t>		Who else is like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our God,</a:t>
            </a:r>
            <a:endParaRPr lang="en-NZ" dirty="0"/>
          </a:p>
          <a:p>
            <a:r>
              <a:rPr lang="en-GB" dirty="0"/>
              <a:t>		the one who sits enthroned on high?</a:t>
            </a:r>
            <a:endParaRPr lang="en-NZ" dirty="0"/>
          </a:p>
          <a:p>
            <a:r>
              <a:rPr lang="en-GB" dirty="0"/>
              <a:t>	He is the one who stoops down low</a:t>
            </a:r>
            <a:endParaRPr lang="en-NZ" dirty="0"/>
          </a:p>
          <a:p>
            <a:r>
              <a:rPr lang="en-GB" dirty="0"/>
              <a:t>		to look on </a:t>
            </a:r>
            <a:r>
              <a:rPr lang="en-GB" dirty="0" err="1"/>
              <a:t>heav’n</a:t>
            </a:r>
            <a:r>
              <a:rPr lang="en-GB" dirty="0"/>
              <a:t> and earth below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raises outcasts from the dust,</a:t>
            </a:r>
            <a:endParaRPr lang="en-NZ" dirty="0"/>
          </a:p>
          <a:p>
            <a:r>
              <a:rPr lang="en-GB" dirty="0"/>
              <a:t>		and from the ash heap lifts the poor,</a:t>
            </a:r>
            <a:endParaRPr lang="en-NZ" dirty="0"/>
          </a:p>
          <a:p>
            <a:r>
              <a:rPr lang="en-GB" dirty="0"/>
              <a:t>		exalting them to dignity,</a:t>
            </a:r>
            <a:endParaRPr lang="en-NZ" dirty="0"/>
          </a:p>
          <a:p>
            <a:r>
              <a:rPr lang="en-GB" dirty="0"/>
              <a:t>		with noblemen to sit secure.</a:t>
            </a:r>
            <a:endParaRPr lang="en-NZ" dirty="0"/>
          </a:p>
          <a:p>
            <a:r>
              <a:rPr lang="en-GB" dirty="0"/>
              <a:t>	The childless woman he’ll reward</a:t>
            </a:r>
            <a:endParaRPr lang="en-NZ" dirty="0"/>
          </a:p>
          <a:p>
            <a:r>
              <a:rPr lang="en-GB" dirty="0"/>
              <a:t>		with home and children.  Praise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113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English traditional </a:t>
            </a:r>
            <a:r>
              <a:rPr lang="en-GB" sz="1000" dirty="0" smtClean="0"/>
              <a:t>melody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39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2014-02-24T08:31:10Z</dcterms:created>
  <dcterms:modified xsi:type="dcterms:W3CDTF">2014-02-24T08:32:39Z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