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53418EF-888A-421E-964D-70D828F8AC51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ACDF24-72A6-473E-87B1-0E381F56281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9156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88B05A0-103A-4A1B-80E7-B56E3D857D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1079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60AE92-43FE-48C5-9C16-3A6518D7D6A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415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66B185-9B48-4314-9A01-C871B5805F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9165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640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F68C0C-CAFA-46A5-8658-29B5921C63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592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4743E6-7FC3-4CE2-856C-4012AA36DB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182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2B3779-92E1-4FEF-91FD-EF66BAE2A4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1983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8F7E0D-B115-4EA8-9EC7-B97B22BC142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676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ABB7BC-CC2C-48B3-91E6-F17C4D9563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651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658529-C40B-4696-8CCD-E04080CFA5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233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F62F28-DD5D-4646-B6A6-6713946EA5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6574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When </a:t>
            </a:r>
            <a:r>
              <a:rPr lang="en-GB" b="1" dirty="0" err="1">
                <a:solidFill>
                  <a:srgbClr val="FFFF00"/>
                </a:solidFill>
              </a:rPr>
              <a:t>Isr’el</a:t>
            </a:r>
            <a:r>
              <a:rPr lang="en-GB" b="1" dirty="0">
                <a:solidFill>
                  <a:srgbClr val="FFFF00"/>
                </a:solidFill>
              </a:rPr>
              <a:t> out of Egypt came,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from people of a foreign name,</a:t>
            </a:r>
            <a:endParaRPr lang="en-NZ" dirty="0"/>
          </a:p>
          <a:p>
            <a:r>
              <a:rPr lang="en-GB" dirty="0"/>
              <a:t>	then Judah was God’s holy home;</a:t>
            </a:r>
            <a:endParaRPr lang="en-NZ" dirty="0"/>
          </a:p>
          <a:p>
            <a:r>
              <a:rPr lang="en-GB" dirty="0"/>
              <a:t>		in </a:t>
            </a:r>
            <a:r>
              <a:rPr lang="en-GB" dirty="0" err="1"/>
              <a:t>Israèl</a:t>
            </a:r>
            <a:r>
              <a:rPr lang="en-GB" dirty="0"/>
              <a:t> he set his throne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sea beheld and fled away;</a:t>
            </a:r>
            <a:endParaRPr lang="en-NZ" dirty="0"/>
          </a:p>
          <a:p>
            <a:r>
              <a:rPr lang="en-GB" dirty="0"/>
              <a:t>		the Jordan’s waters stood at bay.</a:t>
            </a:r>
            <a:endParaRPr lang="en-NZ" dirty="0"/>
          </a:p>
          <a:p>
            <a:r>
              <a:rPr lang="en-GB" dirty="0"/>
              <a:t>	The lofty mountains skipped like rams,</a:t>
            </a:r>
            <a:endParaRPr lang="en-NZ" dirty="0"/>
          </a:p>
          <a:p>
            <a:r>
              <a:rPr lang="en-GB" dirty="0"/>
              <a:t>		and all the hills like little lambs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sea, why was it that you fled?</a:t>
            </a:r>
            <a:endParaRPr lang="en-NZ" dirty="0"/>
          </a:p>
          <a:p>
            <a:r>
              <a:rPr lang="en-GB" dirty="0"/>
              <a:t>		O Jordan, that you backward sped?</a:t>
            </a:r>
            <a:endParaRPr lang="en-NZ" dirty="0"/>
          </a:p>
          <a:p>
            <a:r>
              <a:rPr lang="en-GB" dirty="0"/>
              <a:t>	you mountains, that you skipped like rams,</a:t>
            </a:r>
            <a:endParaRPr lang="en-NZ" dirty="0"/>
          </a:p>
          <a:p>
            <a:r>
              <a:rPr lang="en-GB" dirty="0"/>
              <a:t>		and all you hills, like little lambs</a:t>
            </a:r>
            <a:r>
              <a:rPr lang="en-GB" dirty="0" smtClean="0"/>
              <a:t>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0149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tremble, earth, before the Lord,</a:t>
            </a:r>
            <a:endParaRPr lang="en-NZ" dirty="0"/>
          </a:p>
          <a:p>
            <a:r>
              <a:rPr lang="en-GB" dirty="0"/>
              <a:t>		before the face of Jacob’s God,</a:t>
            </a:r>
            <a:endParaRPr lang="en-NZ" dirty="0"/>
          </a:p>
          <a:p>
            <a:r>
              <a:rPr lang="en-GB" dirty="0"/>
              <a:t>	who turned the rock into a pool;</a:t>
            </a:r>
            <a:endParaRPr lang="en-NZ" dirty="0"/>
          </a:p>
          <a:p>
            <a:r>
              <a:rPr lang="en-GB" dirty="0"/>
              <a:t>		from flint there flowed the waters cool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114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Composite</a:t>
            </a:r>
            <a:endParaRPr lang="en-NZ" sz="1000" dirty="0"/>
          </a:p>
          <a:p>
            <a:pPr algn="r"/>
            <a:r>
              <a:rPr lang="en-GB" sz="1000" dirty="0"/>
              <a:t>Tune: Robert Jackson, c. 1887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2014-02-24T08:32:44Z</dcterms:created>
  <dcterms:modified xsi:type="dcterms:W3CDTF">2014-02-24T08:34:03Z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