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E577643-C3D5-454D-9F8B-195680D2AA63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0101D4-F650-41C9-8DD5-B429510BF7C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37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8C42DD7-E67A-46D8-A608-217491748E4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057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8FDF89-4F31-4AD4-BDF2-A227894797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0794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9D2180-1B0B-4B8C-9259-8F1D99F65D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319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538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886A7C-87DE-4570-9532-49FCD602C8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9765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026483-37C9-4910-A50B-1CAF196D9B1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854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49BE58-72CA-4A93-996F-2516C99170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145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692BB1-0A07-42E8-993C-F741FDF256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6412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3948AE-B5F7-4138-880A-B6CC50C2E8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029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380BA4-1392-47A9-84F0-4B8980F1C0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062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052539-351D-4515-B058-FD06FCD67B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1499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Not unto us, 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of </a:t>
            </a:r>
            <a:r>
              <a:rPr lang="en-GB" b="1" dirty="0" err="1">
                <a:solidFill>
                  <a:srgbClr val="FFFF00"/>
                </a:solidFill>
              </a:rPr>
              <a:t>heav’n</a:t>
            </a:r>
            <a:r>
              <a:rPr lang="en-GB" b="1" dirty="0">
                <a:solidFill>
                  <a:srgbClr val="FFFF00"/>
                </a:solidFill>
              </a:rPr>
              <a:t>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but unto you be glory </a:t>
            </a:r>
            <a:r>
              <a:rPr lang="en-GB" dirty="0" err="1"/>
              <a:t>giv’n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in love and truth you do fulfil</a:t>
            </a:r>
            <a:endParaRPr lang="en-NZ" dirty="0"/>
          </a:p>
          <a:p>
            <a:r>
              <a:rPr lang="en-GB" dirty="0"/>
              <a:t>		the counsels of your </a:t>
            </a:r>
            <a:r>
              <a:rPr lang="en-GB" dirty="0" err="1"/>
              <a:t>sov’reign</a:t>
            </a:r>
            <a:r>
              <a:rPr lang="en-GB" dirty="0"/>
              <a:t> will.</a:t>
            </a:r>
            <a:endParaRPr lang="en-NZ" dirty="0"/>
          </a:p>
          <a:p>
            <a:r>
              <a:rPr lang="en-GB" dirty="0"/>
              <a:t>	Though nations fail your </a:t>
            </a:r>
            <a:r>
              <a:rPr lang="en-GB" dirty="0" err="1"/>
              <a:t>pow’r</a:t>
            </a:r>
            <a:r>
              <a:rPr lang="en-GB" dirty="0"/>
              <a:t> to own,</a:t>
            </a:r>
            <a:endParaRPr lang="en-NZ" dirty="0"/>
          </a:p>
          <a:p>
            <a:r>
              <a:rPr lang="en-GB" dirty="0"/>
              <a:t>		you are the King – you reign alone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The idol gods of heathen lands</a:t>
            </a:r>
            <a:endParaRPr lang="en-NZ" dirty="0"/>
          </a:p>
          <a:p>
            <a:r>
              <a:rPr lang="en-GB" dirty="0"/>
              <a:t>		are but the work of human hands:</a:t>
            </a:r>
            <a:endParaRPr lang="en-NZ" dirty="0"/>
          </a:p>
          <a:p>
            <a:r>
              <a:rPr lang="en-GB" dirty="0"/>
              <a:t>		they cannot see, they cannot speak,</a:t>
            </a:r>
            <a:endParaRPr lang="en-NZ" dirty="0"/>
          </a:p>
          <a:p>
            <a:r>
              <a:rPr lang="en-GB" dirty="0"/>
              <a:t>		their ears are deaf, their hands are weak.</a:t>
            </a:r>
            <a:endParaRPr lang="en-NZ" dirty="0"/>
          </a:p>
          <a:p>
            <a:r>
              <a:rPr lang="en-GB" dirty="0"/>
              <a:t>	Like them shall be all those who hold</a:t>
            </a:r>
            <a:endParaRPr lang="en-NZ" dirty="0"/>
          </a:p>
          <a:p>
            <a:r>
              <a:rPr lang="en-GB" dirty="0"/>
              <a:t>		to gods of silver and of gold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</a:t>
            </a:r>
            <a:r>
              <a:rPr lang="en-GB" dirty="0" err="1"/>
              <a:t>Isr’el</a:t>
            </a:r>
            <a:r>
              <a:rPr lang="en-GB" dirty="0"/>
              <a:t>, trust in God alone,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whose grace and </a:t>
            </a:r>
            <a:r>
              <a:rPr lang="en-GB" dirty="0" err="1"/>
              <a:t>pow’r</a:t>
            </a:r>
            <a:r>
              <a:rPr lang="en-GB" dirty="0"/>
              <a:t> are </a:t>
            </a:r>
            <a:r>
              <a:rPr lang="en-GB" dirty="0" smtClean="0"/>
              <a:t>	known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to him your full allegiance yield,</a:t>
            </a:r>
            <a:endParaRPr lang="en-NZ" dirty="0"/>
          </a:p>
          <a:p>
            <a:r>
              <a:rPr lang="en-GB" dirty="0"/>
              <a:t>		and he will be your help and shield.</a:t>
            </a:r>
            <a:endParaRPr lang="en-NZ" dirty="0"/>
          </a:p>
          <a:p>
            <a:r>
              <a:rPr lang="en-GB" dirty="0"/>
              <a:t>	All those who fear him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will bless;</a:t>
            </a:r>
            <a:endParaRPr lang="en-NZ" dirty="0"/>
          </a:p>
          <a:p>
            <a:r>
              <a:rPr lang="en-GB" dirty="0"/>
              <a:t>		his saints have proved his faithfulness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1030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you that fear him and adore,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increase you more and more;</a:t>
            </a:r>
            <a:endParaRPr lang="en-NZ" dirty="0"/>
          </a:p>
          <a:p>
            <a:r>
              <a:rPr lang="en-GB" dirty="0"/>
              <a:t>		both great and small who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confess,</a:t>
            </a:r>
            <a:endParaRPr lang="en-NZ" dirty="0"/>
          </a:p>
          <a:p>
            <a:r>
              <a:rPr lang="en-GB" dirty="0"/>
              <a:t>		you and your children he will bless.</a:t>
            </a:r>
            <a:endParaRPr lang="en-NZ" dirty="0"/>
          </a:p>
          <a:p>
            <a:r>
              <a:rPr lang="en-GB" dirty="0"/>
              <a:t>	You all are blest by him who made</a:t>
            </a:r>
            <a:endParaRPr lang="en-NZ" dirty="0"/>
          </a:p>
          <a:p>
            <a:r>
              <a:rPr lang="en-GB" dirty="0"/>
              <a:t>		the </a:t>
            </a:r>
            <a:r>
              <a:rPr lang="en-GB" dirty="0" err="1"/>
              <a:t>heav’ns</a:t>
            </a:r>
            <a:r>
              <a:rPr lang="en-GB" dirty="0"/>
              <a:t> and earth’s foundations laid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272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dirty="0" err="1"/>
              <a:t>heav’ns</a:t>
            </a:r>
            <a:r>
              <a:rPr lang="en-GB" dirty="0"/>
              <a:t> are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since time began,</a:t>
            </a:r>
            <a:endParaRPr lang="en-NZ" dirty="0"/>
          </a:p>
          <a:p>
            <a:r>
              <a:rPr lang="en-GB" dirty="0"/>
              <a:t>		but he has </a:t>
            </a:r>
            <a:r>
              <a:rPr lang="en-GB" dirty="0" err="1"/>
              <a:t>giv’n</a:t>
            </a:r>
            <a:r>
              <a:rPr lang="en-GB" dirty="0"/>
              <a:t> the earth to man.</a:t>
            </a:r>
            <a:endParaRPr lang="en-NZ" dirty="0"/>
          </a:p>
          <a:p>
            <a:r>
              <a:rPr lang="en-GB" dirty="0"/>
              <a:t>		The dead praise not the living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but we will sound his praise abroad.</a:t>
            </a:r>
            <a:endParaRPr lang="en-NZ" dirty="0"/>
          </a:p>
          <a:p>
            <a:r>
              <a:rPr lang="en-GB" dirty="0"/>
              <a:t>	Yes, we will ever bless his name;</a:t>
            </a:r>
            <a:endParaRPr lang="en-NZ" dirty="0"/>
          </a:p>
          <a:p>
            <a:r>
              <a:rPr lang="en-GB" dirty="0"/>
              <a:t>		O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his praise proclaim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1987</a:t>
            </a:r>
            <a:endParaRPr lang="en-NZ" sz="1000" dirty="0"/>
          </a:p>
          <a:p>
            <a:pPr algn="r"/>
            <a:r>
              <a:rPr lang="en-GB" sz="1000" dirty="0"/>
              <a:t>Tune: Ernest R. </a:t>
            </a:r>
            <a:r>
              <a:rPr lang="en-GB" sz="1000" dirty="0" err="1"/>
              <a:t>Kroeger</a:t>
            </a:r>
            <a:r>
              <a:rPr lang="en-GB" sz="1000" dirty="0"/>
              <a:t>, 1901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17</TotalTime>
  <Words>36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2</cp:revision>
  <cp:lastPrinted>1601-01-01T00:00:00Z</cp:lastPrinted>
  <dcterms:created xsi:type="dcterms:W3CDTF">2014-02-24T08:34:09Z</dcterms:created>
  <dcterms:modified xsi:type="dcterms:W3CDTF">2014-02-24T08:51:25Z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