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0D5C8C-E063-4DB3-B47D-C5AE12211F88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D9A10D-E8DB-4B5F-BEC6-07A7068AD25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7497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B226090-54CF-4A2C-BD6F-24498D7C18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90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BBC45D-4110-40CB-858A-C8C784A319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3194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5FAE9A-E124-42E3-87DD-CCFCAC08C3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14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920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279AF5-F534-4664-B658-8649E7D993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200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50DE2C-0732-4E67-B66D-B968A5B9B5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768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438347-0AA4-4EF7-86F4-2BDC97026A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92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78933F-A5D7-4E79-96B8-AD7AFBB410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045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E8732DB-E49E-4307-BDA8-FCAD7159C0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30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70E252-DD28-46EE-8E49-D2352EBA6F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171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1697BC-F604-4371-BC4B-8B3B1601E0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205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love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/>
              <a:t>because he heard my voice;</a:t>
            </a:r>
            <a:endParaRPr lang="en-NZ" dirty="0"/>
          </a:p>
          <a:p>
            <a:r>
              <a:rPr lang="en-GB" dirty="0"/>
              <a:t>		he listened when I cried to him for aid.</a:t>
            </a:r>
            <a:endParaRPr lang="en-NZ" dirty="0"/>
          </a:p>
          <a:p>
            <a:r>
              <a:rPr lang="en-GB" dirty="0"/>
              <a:t>	I’ll call on him as long as I shall live,</a:t>
            </a:r>
            <a:endParaRPr lang="en-NZ" dirty="0"/>
          </a:p>
          <a:p>
            <a:r>
              <a:rPr lang="en-GB" dirty="0"/>
              <a:t>		because he turned to hear me when I </a:t>
            </a:r>
            <a:r>
              <a:rPr lang="en-GB" dirty="0" smtClean="0"/>
              <a:t>	prayed.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cords of death gripped and entangled me,</a:t>
            </a:r>
            <a:endParaRPr lang="en-NZ" dirty="0"/>
          </a:p>
          <a:p>
            <a:r>
              <a:rPr lang="en-GB" dirty="0"/>
              <a:t>		upon me came the anguish of the grave;</a:t>
            </a:r>
            <a:endParaRPr lang="en-NZ" dirty="0"/>
          </a:p>
          <a:p>
            <a:r>
              <a:rPr lang="en-GB" dirty="0"/>
              <a:t>	with grief and trouble I was overcome.</a:t>
            </a:r>
            <a:endParaRPr lang="en-NZ" dirty="0"/>
          </a:p>
          <a:p>
            <a:r>
              <a:rPr lang="en-GB" dirty="0"/>
              <a:t>		Then on the name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I called: “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</a:t>
            </a:r>
            <a:r>
              <a:rPr lang="en-GB" dirty="0" smtClean="0"/>
              <a:t>	save!”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our God is kind and full of grace;</a:t>
            </a:r>
            <a:endParaRPr lang="en-NZ" dirty="0"/>
          </a:p>
          <a:p>
            <a:r>
              <a:rPr lang="en-GB" dirty="0"/>
              <a:t>		both righteous and compassionate is he.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protects all those of childlike faith;</a:t>
            </a:r>
            <a:endParaRPr lang="en-NZ" dirty="0"/>
          </a:p>
          <a:p>
            <a:r>
              <a:rPr lang="en-GB" dirty="0"/>
              <a:t>		when I was in great need, he rescued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892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Rest, O my soul;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has been good to you –</a:t>
            </a:r>
            <a:endParaRPr lang="en-NZ" dirty="0"/>
          </a:p>
          <a:p>
            <a:r>
              <a:rPr lang="en-GB" dirty="0"/>
              <a:t>		for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have saved my soul from </a:t>
            </a:r>
            <a:r>
              <a:rPr lang="en-GB" dirty="0" smtClean="0"/>
              <a:t>	death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my feet from stumbling and my eyes from </a:t>
            </a:r>
            <a:r>
              <a:rPr lang="en-GB" dirty="0" smtClean="0"/>
              <a:t>	tears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that I may live for you while I have breath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47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trusted in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and then I spoke;</a:t>
            </a:r>
            <a:endParaRPr lang="en-NZ" dirty="0"/>
          </a:p>
          <a:p>
            <a:r>
              <a:rPr lang="en-GB" dirty="0"/>
              <a:t>		I said in anguish: “I am sorely tried.”</a:t>
            </a:r>
            <a:endParaRPr lang="en-NZ" dirty="0"/>
          </a:p>
          <a:p>
            <a:r>
              <a:rPr lang="en-GB" dirty="0"/>
              <a:t>	And in the very depths of my dismay,</a:t>
            </a:r>
            <a:endParaRPr lang="en-NZ" dirty="0"/>
          </a:p>
          <a:p>
            <a:r>
              <a:rPr lang="en-GB" dirty="0"/>
              <a:t>		“All men are liars – </a:t>
            </a:r>
            <a:r>
              <a:rPr lang="en-GB" dirty="0" err="1"/>
              <a:t>ev’ry</a:t>
            </a:r>
            <a:r>
              <a:rPr lang="en-GB" dirty="0"/>
              <a:t> one!” I cried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1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can I thank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for all he’s done?</a:t>
            </a:r>
            <a:endParaRPr lang="en-NZ" dirty="0"/>
          </a:p>
          <a:p>
            <a:r>
              <a:rPr lang="en-GB" dirty="0"/>
              <a:t>		With gratitude salvation’s cup I’ll raise;</a:t>
            </a:r>
            <a:endParaRPr lang="en-NZ" dirty="0"/>
          </a:p>
          <a:p>
            <a:r>
              <a:rPr lang="en-GB" dirty="0"/>
              <a:t>	I’ll call upon his name, and will fulfil</a:t>
            </a:r>
            <a:endParaRPr lang="en-NZ" dirty="0"/>
          </a:p>
          <a:p>
            <a:r>
              <a:rPr lang="en-GB" dirty="0"/>
              <a:t>		my vows to him before his people’s face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17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holds dear the death of all his saints.</a:t>
            </a:r>
            <a:endParaRPr lang="en-NZ" dirty="0"/>
          </a:p>
          <a:p>
            <a:r>
              <a:rPr lang="en-GB" dirty="0"/>
              <a:t>		Hear me,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 I am your servant true;</a:t>
            </a:r>
            <a:endParaRPr lang="en-NZ" dirty="0"/>
          </a:p>
          <a:p>
            <a:r>
              <a:rPr lang="en-GB" dirty="0"/>
              <a:t>	I am your servant and your handmaid’s son,</a:t>
            </a:r>
            <a:endParaRPr lang="en-NZ" dirty="0"/>
          </a:p>
          <a:p>
            <a:r>
              <a:rPr lang="en-GB" dirty="0"/>
              <a:t>		and from my chains I have been freed by </a:t>
            </a:r>
            <a:r>
              <a:rPr lang="en-GB" dirty="0" smtClean="0"/>
              <a:t>	you.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14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Thank </a:t>
            </a:r>
            <a:r>
              <a:rPr lang="en-GB" dirty="0" err="1"/>
              <a:t>off’rings</a:t>
            </a:r>
            <a:r>
              <a:rPr lang="en-GB" dirty="0"/>
              <a:t> I will sacrifice to you</a:t>
            </a:r>
            <a:endParaRPr lang="en-NZ" dirty="0"/>
          </a:p>
          <a:p>
            <a:r>
              <a:rPr lang="en-GB" dirty="0"/>
              <a:t>		and call upon the name of God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When all his people in assembly meet,</a:t>
            </a:r>
            <a:endParaRPr lang="en-NZ" dirty="0"/>
          </a:p>
          <a:p>
            <a:r>
              <a:rPr lang="en-GB" dirty="0"/>
              <a:t>		with joy I will fulfil my solemn word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208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Before his people I will keep my vows,</a:t>
            </a:r>
            <a:endParaRPr lang="en-NZ" dirty="0"/>
          </a:p>
          <a:p>
            <a:r>
              <a:rPr lang="en-GB" dirty="0"/>
              <a:t>		within the courts of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own holy place,</a:t>
            </a:r>
            <a:endParaRPr lang="en-NZ" dirty="0"/>
          </a:p>
          <a:p>
            <a:r>
              <a:rPr lang="en-GB" dirty="0"/>
              <a:t>	within the city of Jerusalem.</a:t>
            </a:r>
            <a:endParaRPr lang="en-NZ" dirty="0"/>
          </a:p>
          <a:p>
            <a:r>
              <a:rPr lang="en-GB" dirty="0"/>
              <a:t>		Unto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 be all the praise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116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Edward J. Hopkins, </a:t>
            </a:r>
            <a:r>
              <a:rPr lang="en-GB" sz="1000" dirty="0" smtClean="0"/>
              <a:t>1869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57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2014-02-24T08:51:33Z</dcterms:created>
  <dcterms:modified xsi:type="dcterms:W3CDTF">2014-02-24T08:54:35Z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