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D31F39-E0A2-4AE4-88F9-A41D7280A9F1}" type="datetimeFigureOut">
              <a:rPr lang="en-NZ"/>
              <a:pPr>
                <a:defRPr/>
              </a:pPr>
              <a:t>9/03/2014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B7A80-8999-49EA-B694-2B70C3B0F6F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146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50E03EB-F23F-4E39-9042-1740DA57CB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48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026EC6-5781-4CF1-9A4A-CA291B24B9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622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3B79BC-8322-48C2-9B2C-5EC216FFBB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54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038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367379-5B47-4B85-AEB4-B65572AAF7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9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BDDCD1-06EA-49AB-94E3-514088FBE9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446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7AF3C1-A79C-4112-90B8-F3D8726391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00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AFC647-20F1-4357-ABFE-E06CDDE660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76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AD3E4E-160B-46E7-90CD-4734534679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372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9F3A43-B442-4273-B33A-DE558F01F4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58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38F9AA-C2DD-4ED9-B501-FE34F2BEA2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131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GB" b="1" dirty="0">
                <a:solidFill>
                  <a:srgbClr val="FFFF00"/>
                </a:solidFill>
              </a:rPr>
              <a:t> love the </a:t>
            </a:r>
            <a:r>
              <a:rPr lang="en-GB" b="1" cap="all" dirty="0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solidFill>
                  <a:srgbClr val="FFFF00"/>
                </a:solidFill>
                <a:latin typeface="Arial Black" panose="020B0A04020102020204" pitchFamily="34" charset="0"/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the</a:t>
            </a:r>
            <a:r>
              <a:rPr lang="en-GB" b="1" dirty="0">
                <a:solidFill>
                  <a:srgbClr val="FFFF00"/>
                </a:solidFill>
              </a:rPr>
              <a:t> fount of life</a:t>
            </a:r>
            <a:r>
              <a:rPr lang="en-GB" dirty="0"/>
              <a:t> and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grace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hears my </a:t>
            </a:r>
            <a:r>
              <a:rPr lang="en-GB" b="1" dirty="0">
                <a:latin typeface="Arial Black" panose="020B0A04020102020204" pitchFamily="34" charset="0"/>
              </a:rPr>
              <a:t>voice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my</a:t>
            </a:r>
            <a:r>
              <a:rPr lang="en-GB" dirty="0"/>
              <a:t> cry and </a:t>
            </a:r>
            <a:r>
              <a:rPr lang="en-GB" dirty="0" smtClean="0"/>
              <a:t>	suppli</a:t>
            </a:r>
            <a:r>
              <a:rPr lang="en-GB" b="1" dirty="0" smtClean="0">
                <a:latin typeface="Arial Black" panose="020B0A04020102020204" pitchFamily="34" charset="0"/>
              </a:rPr>
              <a:t>cation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clines his </a:t>
            </a:r>
            <a:r>
              <a:rPr lang="en-GB" b="1" dirty="0">
                <a:latin typeface="Arial Black" panose="020B0A04020102020204" pitchFamily="34" charset="0"/>
              </a:rPr>
              <a:t>ear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gives</a:t>
            </a:r>
            <a:r>
              <a:rPr lang="en-GB" dirty="0"/>
              <a:t> strength and </a:t>
            </a:r>
            <a:r>
              <a:rPr lang="en-GB" dirty="0" smtClean="0"/>
              <a:t>	conso</a:t>
            </a:r>
            <a:r>
              <a:rPr lang="en-GB" b="1" dirty="0" smtClean="0">
                <a:latin typeface="Arial Black" panose="020B0A04020102020204" pitchFamily="34" charset="0"/>
              </a:rPr>
              <a:t>lation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life, in </a:t>
            </a:r>
            <a:r>
              <a:rPr lang="en-GB" b="1" dirty="0">
                <a:latin typeface="Arial Black" panose="020B0A04020102020204" pitchFamily="34" charset="0"/>
              </a:rPr>
              <a:t>death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my</a:t>
            </a:r>
            <a:r>
              <a:rPr lang="en-GB" dirty="0"/>
              <a:t> heart will seek his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face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116b]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Je</a:t>
            </a:r>
            <a:r>
              <a:rPr lang="en-GB" dirty="0"/>
              <a:t>rusa</a:t>
            </a:r>
            <a:r>
              <a:rPr lang="en-GB" b="1" dirty="0">
                <a:latin typeface="Arial Black" panose="020B0A04020102020204" pitchFamily="34" charset="0"/>
              </a:rPr>
              <a:t>lem</a:t>
            </a:r>
            <a:r>
              <a:rPr lang="en-GB" dirty="0"/>
              <a:t>! </a:t>
            </a:r>
            <a:r>
              <a:rPr lang="en-GB" b="1" dirty="0">
                <a:latin typeface="Arial Black" panose="020B0A04020102020204" pitchFamily="34" charset="0"/>
              </a:rPr>
              <a:t>With</a:t>
            </a:r>
            <a:r>
              <a:rPr lang="en-GB" dirty="0"/>
              <a:t>in thy courts I’ll </a:t>
            </a:r>
            <a:r>
              <a:rPr lang="en-GB" b="1" dirty="0">
                <a:latin typeface="Arial Black" panose="020B0A04020102020204" pitchFamily="34" charset="0"/>
              </a:rPr>
              <a:t>praise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Je</a:t>
            </a:r>
            <a:r>
              <a:rPr lang="en-GB" dirty="0"/>
              <a:t>hovah’s </a:t>
            </a:r>
            <a:r>
              <a:rPr lang="en-GB" b="1" dirty="0">
                <a:latin typeface="Arial Black" panose="020B0A04020102020204" pitchFamily="34" charset="0"/>
              </a:rPr>
              <a:t>name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with a spirit </a:t>
            </a:r>
            <a:r>
              <a:rPr lang="en-GB" b="1" dirty="0">
                <a:latin typeface="Arial Black" panose="020B0A04020102020204" pitchFamily="34" charset="0"/>
              </a:rPr>
              <a:t>lowly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pay</a:t>
            </a:r>
            <a:r>
              <a:rPr lang="en-GB" dirty="0"/>
              <a:t> all my </a:t>
            </a:r>
            <a:r>
              <a:rPr lang="en-GB" b="1" dirty="0">
                <a:latin typeface="Arial Black" panose="020B0A04020102020204" pitchFamily="34" charset="0"/>
              </a:rPr>
              <a:t>vows</a:t>
            </a:r>
            <a:r>
              <a:rPr lang="en-GB" dirty="0"/>
              <a:t>. 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b="1" dirty="0"/>
              <a:t> </a:t>
            </a:r>
            <a:r>
              <a:rPr lang="en-GB" dirty="0"/>
              <a:t>Zion, fair and </a:t>
            </a:r>
            <a:r>
              <a:rPr lang="en-GB" b="1" dirty="0">
                <a:latin typeface="Arial Black" panose="020B0A04020102020204" pitchFamily="34" charset="0"/>
              </a:rPr>
              <a:t>holy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come</a:t>
            </a:r>
            <a:r>
              <a:rPr lang="en-GB" dirty="0"/>
              <a:t> join with </a:t>
            </a:r>
            <a:r>
              <a:rPr lang="en-GB" b="1" dirty="0">
                <a:latin typeface="Arial Black" panose="020B0A04020102020204" pitchFamily="34" charset="0"/>
              </a:rPr>
              <a:t>me and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bless him all thy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days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46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116b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</a:t>
            </a:r>
            <a:r>
              <a:rPr lang="en-GB" sz="1000" dirty="0" err="1"/>
              <a:t>Kuipers</a:t>
            </a:r>
            <a:r>
              <a:rPr lang="en-GB" sz="1000" dirty="0"/>
              <a:t>, 1931,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1562;</a:t>
            </a:r>
            <a:br>
              <a:rPr lang="en-GB" sz="1000" dirty="0"/>
            </a:br>
            <a:r>
              <a:rPr lang="en-GB" sz="1000" dirty="0"/>
              <a:t>harm. Seymour </a:t>
            </a:r>
            <a:r>
              <a:rPr lang="en-GB" sz="1000" dirty="0" err="1"/>
              <a:t>Swets</a:t>
            </a:r>
            <a:r>
              <a:rPr lang="en-GB" sz="1000" dirty="0"/>
              <a:t>, 1900–1982,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b="1" dirty="0"/>
              <a:t> </a:t>
            </a:r>
            <a:r>
              <a:rPr lang="en-GB" dirty="0"/>
              <a:t>cords of </a:t>
            </a:r>
            <a:r>
              <a:rPr lang="en-GB" b="1" dirty="0">
                <a:latin typeface="Arial Black" panose="020B0A04020102020204" pitchFamily="34" charset="0"/>
              </a:rPr>
              <a:t>death held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me in deep </a:t>
            </a:r>
            <a:r>
              <a:rPr lang="en-GB" dirty="0" smtClean="0"/>
              <a:t>	de</a:t>
            </a:r>
            <a:r>
              <a:rPr lang="en-GB" b="1" dirty="0" smtClean="0">
                <a:latin typeface="Arial Black" panose="020B0A04020102020204" pitchFamily="34" charset="0"/>
              </a:rPr>
              <a:t>spair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pangs of </a:t>
            </a:r>
            <a:r>
              <a:rPr lang="en-GB" b="1" dirty="0">
                <a:latin typeface="Arial Black" panose="020B0A04020102020204" pitchFamily="34" charset="0"/>
              </a:rPr>
              <a:t>hell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like</a:t>
            </a:r>
            <a:r>
              <a:rPr lang="en-GB" dirty="0"/>
              <a:t> waves by tempest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driven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rolled</a:t>
            </a:r>
            <a:r>
              <a:rPr lang="en-GB" dirty="0"/>
              <a:t> o’er my </a:t>
            </a:r>
            <a:r>
              <a:rPr lang="en-GB" b="1" dirty="0">
                <a:latin typeface="Arial Black" panose="020B0A04020102020204" pitchFamily="34" charset="0"/>
              </a:rPr>
              <a:t>soul</a:t>
            </a:r>
            <a:r>
              <a:rPr lang="en-GB" dirty="0"/>
              <a:t>; </a:t>
            </a:r>
            <a:r>
              <a:rPr lang="en-GB" b="1" dirty="0">
                <a:latin typeface="Arial Black" panose="020B0A04020102020204" pitchFamily="34" charset="0"/>
              </a:rPr>
              <a:t>by</a:t>
            </a:r>
            <a:r>
              <a:rPr lang="en-GB" dirty="0"/>
              <a:t> grief and sorrow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riven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 turned in </a:t>
            </a:r>
            <a:r>
              <a:rPr lang="en-GB" b="1" dirty="0">
                <a:latin typeface="Arial Black" panose="020B0A04020102020204" pitchFamily="34" charset="0"/>
              </a:rPr>
              <a:t>my dis</a:t>
            </a:r>
            <a:r>
              <a:rPr lang="en-GB" dirty="0"/>
              <a:t>tress to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in </a:t>
            </a:r>
            <a:r>
              <a:rPr lang="en-GB" b="1" dirty="0">
                <a:latin typeface="Arial Black" panose="020B0A04020102020204" pitchFamily="34" charset="0"/>
              </a:rPr>
              <a:t>prayer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b="1" dirty="0"/>
              <a:t> </a:t>
            </a:r>
            <a:r>
              <a:rPr lang="en-GB" dirty="0"/>
              <a:t>cried, “De</a:t>
            </a:r>
            <a:r>
              <a:rPr lang="en-GB" b="1" dirty="0">
                <a:latin typeface="Arial Black" panose="020B0A04020102020204" pitchFamily="34" charset="0"/>
              </a:rPr>
              <a:t>liver</a:t>
            </a:r>
            <a:r>
              <a:rPr lang="en-GB" dirty="0"/>
              <a:t> thou my soul, O 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latin typeface="Arial Black" panose="020B0A04020102020204" pitchFamily="34" charset="0"/>
              </a:rPr>
              <a:t>ord</a:t>
            </a:r>
            <a:r>
              <a:rPr lang="en-GB" dirty="0"/>
              <a:t>!”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Je</a:t>
            </a:r>
            <a:r>
              <a:rPr lang="en-GB" dirty="0"/>
              <a:t>hovah </a:t>
            </a:r>
            <a:r>
              <a:rPr lang="en-GB" b="1" dirty="0">
                <a:latin typeface="Arial Black" panose="020B0A04020102020204" pitchFamily="34" charset="0"/>
              </a:rPr>
              <a:t>heard</a:t>
            </a:r>
            <a:r>
              <a:rPr lang="en-GB" dirty="0"/>
              <a:t>; 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 pledge him my </a:t>
            </a:r>
            <a:r>
              <a:rPr lang="en-GB" dirty="0" smtClean="0"/>
              <a:t>	de</a:t>
            </a:r>
            <a:r>
              <a:rPr lang="en-GB" b="1" dirty="0" smtClean="0">
                <a:latin typeface="Arial Black" panose="020B0A04020102020204" pitchFamily="34" charset="0"/>
              </a:rPr>
              <a:t>votion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b="1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</a:t>
            </a:r>
            <a:r>
              <a:rPr lang="en-GB" b="1" dirty="0">
                <a:latin typeface="Arial Black" panose="020B0A04020102020204" pitchFamily="34" charset="0"/>
              </a:rPr>
              <a:t>just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grace wide as the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ocean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boundless </a:t>
            </a:r>
            <a:r>
              <a:rPr lang="en-GB" b="1" dirty="0">
                <a:latin typeface="Arial Black" panose="020B0A04020102020204" pitchFamily="34" charset="0"/>
              </a:rPr>
              <a:t>mercy</a:t>
            </a:r>
            <a:r>
              <a:rPr lang="en-GB" b="1" dirty="0"/>
              <a:t> </a:t>
            </a:r>
            <a:r>
              <a:rPr lang="en-GB" dirty="0"/>
              <a:t>he fulfils his </a:t>
            </a:r>
            <a:r>
              <a:rPr lang="en-GB" b="1" dirty="0">
                <a:latin typeface="Arial Black" panose="020B0A04020102020204" pitchFamily="34" charset="0"/>
              </a:rPr>
              <a:t>word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6810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pre</a:t>
            </a:r>
            <a:r>
              <a:rPr lang="en-GB" b="1" dirty="0">
                <a:latin typeface="Arial Black" panose="020B0A04020102020204" pitchFamily="34" charset="0"/>
              </a:rPr>
              <a:t>serves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meek most </a:t>
            </a:r>
            <a:r>
              <a:rPr lang="en-GB" dirty="0" smtClean="0"/>
              <a:t>	tender</a:t>
            </a:r>
            <a:r>
              <a:rPr lang="en-GB" b="1" dirty="0" smtClean="0">
                <a:latin typeface="Arial Black" panose="020B0A04020102020204" pitchFamily="34" charset="0"/>
              </a:rPr>
              <a:t>ly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brought</a:t>
            </a:r>
            <a:r>
              <a:rPr lang="en-GB" b="1" dirty="0"/>
              <a:t> </a:t>
            </a:r>
            <a:r>
              <a:rPr lang="en-GB" dirty="0"/>
              <a:t>nigh to </a:t>
            </a:r>
            <a:r>
              <a:rPr lang="en-GB" b="1" dirty="0">
                <a:latin typeface="Arial Black" panose="020B0A04020102020204" pitchFamily="34" charset="0"/>
              </a:rPr>
              <a:t>death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him I found </a:t>
            </a:r>
            <a:r>
              <a:rPr lang="en-GB" dirty="0" smtClean="0"/>
              <a:t>	sal</a:t>
            </a:r>
            <a:r>
              <a:rPr lang="en-GB" b="1" dirty="0" smtClean="0">
                <a:latin typeface="Arial Black" panose="020B0A04020102020204" pitchFamily="34" charset="0"/>
              </a:rPr>
              <a:t>vation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Come</a:t>
            </a:r>
            <a:r>
              <a:rPr lang="en-GB" dirty="0"/>
              <a:t>, thou my </a:t>
            </a:r>
            <a:r>
              <a:rPr lang="en-GB" b="1" dirty="0">
                <a:latin typeface="Arial Black" panose="020B0A04020102020204" pitchFamily="34" charset="0"/>
              </a:rPr>
              <a:t>soul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re</a:t>
            </a:r>
            <a:r>
              <a:rPr lang="en-GB" dirty="0"/>
              <a:t>lieved from </a:t>
            </a:r>
            <a:r>
              <a:rPr lang="en-GB" dirty="0" smtClean="0"/>
              <a:t>	agi</a:t>
            </a:r>
            <a:r>
              <a:rPr lang="en-GB" b="1" dirty="0" smtClean="0">
                <a:latin typeface="Arial Black" panose="020B0A04020102020204" pitchFamily="34" charset="0"/>
              </a:rPr>
              <a:t>tation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turn</a:t>
            </a:r>
            <a:r>
              <a:rPr lang="en-GB" dirty="0"/>
              <a:t> to thy </a:t>
            </a:r>
            <a:r>
              <a:rPr lang="en-GB" b="1" dirty="0">
                <a:latin typeface="Arial Black" panose="020B0A04020102020204" pitchFamily="34" charset="0"/>
              </a:rPr>
              <a:t>rest</a:t>
            </a:r>
            <a:r>
              <a:rPr lang="en-GB" dirty="0"/>
              <a:t>; 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has favoured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723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Thou</a:t>
            </a:r>
            <a:r>
              <a:rPr lang="en-GB" dirty="0"/>
              <a:t>, O Je</a:t>
            </a:r>
            <a:r>
              <a:rPr lang="en-GB" b="1" dirty="0">
                <a:latin typeface="Arial Black" panose="020B0A04020102020204" pitchFamily="34" charset="0"/>
              </a:rPr>
              <a:t>hovah</a:t>
            </a:r>
            <a:r>
              <a:rPr lang="en-GB" dirty="0"/>
              <a:t>, in thy </a:t>
            </a:r>
            <a:r>
              <a:rPr lang="en-GB" dirty="0" err="1"/>
              <a:t>sov’reign</a:t>
            </a:r>
            <a:r>
              <a:rPr lang="en-GB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grace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hast</a:t>
            </a:r>
            <a:r>
              <a:rPr lang="en-GB" dirty="0"/>
              <a:t> saved my </a:t>
            </a:r>
            <a:r>
              <a:rPr lang="en-GB" b="1" dirty="0">
                <a:latin typeface="Arial Black" panose="020B0A04020102020204" pitchFamily="34" charset="0"/>
              </a:rPr>
              <a:t>soul from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death and woe </a:t>
            </a:r>
            <a:r>
              <a:rPr lang="en-GB" dirty="0" smtClean="0"/>
              <a:t>	ap</a:t>
            </a:r>
            <a:r>
              <a:rPr lang="en-GB" b="1" dirty="0" smtClean="0">
                <a:latin typeface="Arial Black" panose="020B0A04020102020204" pitchFamily="34" charset="0"/>
              </a:rPr>
              <a:t>palling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dried</a:t>
            </a:r>
            <a:r>
              <a:rPr lang="en-GB" dirty="0"/>
              <a:t> all my </a:t>
            </a:r>
            <a:r>
              <a:rPr lang="en-GB" b="1" dirty="0">
                <a:latin typeface="Arial Black" panose="020B0A04020102020204" pitchFamily="34" charset="0"/>
              </a:rPr>
              <a:t>tears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se</a:t>
            </a:r>
            <a:r>
              <a:rPr lang="en-GB" dirty="0"/>
              <a:t>cured my feet from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falling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Lo</a:t>
            </a:r>
            <a:r>
              <a:rPr lang="en-GB" dirty="0"/>
              <a:t>, I shall </a:t>
            </a:r>
            <a:r>
              <a:rPr lang="en-GB" b="1" dirty="0">
                <a:latin typeface="Arial Black" panose="020B0A04020102020204" pitchFamily="34" charset="0"/>
              </a:rPr>
              <a:t>live and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walk before thy </a:t>
            </a:r>
            <a:r>
              <a:rPr lang="en-GB" b="1" dirty="0">
                <a:latin typeface="Arial Black" panose="020B0A04020102020204" pitchFamily="34" charset="0"/>
              </a:rPr>
              <a:t>face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930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 have be</a:t>
            </a:r>
            <a:r>
              <a:rPr lang="en-GB" b="1" dirty="0">
                <a:latin typeface="Arial Black" panose="020B0A04020102020204" pitchFamily="34" charset="0"/>
              </a:rPr>
              <a:t>lieved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b="1" dirty="0"/>
              <a:t> </a:t>
            </a:r>
            <a:r>
              <a:rPr lang="en-GB" dirty="0"/>
              <a:t>therefore did I </a:t>
            </a:r>
            <a:r>
              <a:rPr lang="en-GB" b="1" dirty="0">
                <a:latin typeface="Arial Black" panose="020B0A04020102020204" pitchFamily="34" charset="0"/>
              </a:rPr>
              <a:t>speak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dirty="0"/>
              <a:t> I was </a:t>
            </a:r>
            <a:r>
              <a:rPr lang="en-GB" b="1" dirty="0">
                <a:latin typeface="Arial Black" panose="020B0A04020102020204" pitchFamily="34" charset="0"/>
              </a:rPr>
              <a:t>made to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suffer tribu</a:t>
            </a:r>
            <a:r>
              <a:rPr lang="en-GB" b="1" dirty="0">
                <a:latin typeface="Arial Black" panose="020B0A04020102020204" pitchFamily="34" charset="0"/>
              </a:rPr>
              <a:t>lation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b="1" dirty="0"/>
              <a:t> </a:t>
            </a:r>
            <a:r>
              <a:rPr lang="en-GB" dirty="0"/>
              <a:t>said in </a:t>
            </a:r>
            <a:r>
              <a:rPr lang="en-GB" b="1" dirty="0">
                <a:latin typeface="Arial Black" panose="020B0A04020102020204" pitchFamily="34" charset="0"/>
              </a:rPr>
              <a:t>haste and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bitter desper</a:t>
            </a:r>
            <a:r>
              <a:rPr lang="en-GB" b="1" dirty="0">
                <a:latin typeface="Arial Black" panose="020B0A04020102020204" pitchFamily="34" charset="0"/>
              </a:rPr>
              <a:t>ation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All</a:t>
            </a:r>
            <a:r>
              <a:rPr lang="en-GB" b="1" dirty="0"/>
              <a:t> </a:t>
            </a:r>
            <a:r>
              <a:rPr lang="en-GB" dirty="0"/>
              <a:t>men are </a:t>
            </a:r>
            <a:r>
              <a:rPr lang="en-GB" b="1" dirty="0">
                <a:latin typeface="Arial Black" panose="020B0A04020102020204" pitchFamily="34" charset="0"/>
              </a:rPr>
              <a:t>false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’tis</a:t>
            </a:r>
            <a:r>
              <a:rPr lang="en-GB" b="1" dirty="0"/>
              <a:t> </a:t>
            </a:r>
            <a:r>
              <a:rPr lang="en-GB" dirty="0"/>
              <a:t>naught but lies they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speak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196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What</a:t>
            </a:r>
            <a:r>
              <a:rPr lang="en-GB" dirty="0"/>
              <a:t> shall I </a:t>
            </a:r>
            <a:r>
              <a:rPr lang="en-GB" b="1" dirty="0">
                <a:latin typeface="Arial Black" panose="020B0A04020102020204" pitchFamily="34" charset="0"/>
              </a:rPr>
              <a:t>render</a:t>
            </a:r>
            <a:r>
              <a:rPr lang="en-GB" dirty="0"/>
              <a:t> to Jehovah </a:t>
            </a:r>
            <a:r>
              <a:rPr lang="en-GB" b="1" dirty="0">
                <a:latin typeface="Arial Black" panose="020B0A04020102020204" pitchFamily="34" charset="0"/>
              </a:rPr>
              <a:t>now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all the </a:t>
            </a:r>
            <a:r>
              <a:rPr lang="en-GB" b="1" dirty="0">
                <a:latin typeface="Arial Black" panose="020B0A04020102020204" pitchFamily="34" charset="0"/>
              </a:rPr>
              <a:t>riches</a:t>
            </a:r>
            <a:r>
              <a:rPr lang="en-GB" dirty="0"/>
              <a:t> of his conso</a:t>
            </a:r>
            <a:r>
              <a:rPr lang="en-GB" b="1" dirty="0">
                <a:latin typeface="Arial Black" panose="020B0A04020102020204" pitchFamily="34" charset="0"/>
              </a:rPr>
              <a:t>lation</a:t>
            </a:r>
            <a:r>
              <a:rPr lang="en-GB" dirty="0"/>
              <a:t>?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With</a:t>
            </a:r>
            <a:r>
              <a:rPr lang="en-GB" dirty="0"/>
              <a:t> joy I’ll </a:t>
            </a:r>
            <a:r>
              <a:rPr lang="en-GB" b="1" dirty="0">
                <a:latin typeface="Arial Black" panose="020B0A04020102020204" pitchFamily="34" charset="0"/>
              </a:rPr>
              <a:t>take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cup of his sal</a:t>
            </a:r>
            <a:r>
              <a:rPr lang="en-GB" b="1" dirty="0">
                <a:latin typeface="Arial Black" panose="020B0A04020102020204" pitchFamily="34" charset="0"/>
              </a:rPr>
              <a:t>vation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call up</a:t>
            </a:r>
            <a:r>
              <a:rPr lang="en-GB" b="1" dirty="0">
                <a:latin typeface="Arial Black" panose="020B0A04020102020204" pitchFamily="34" charset="0"/>
              </a:rPr>
              <a:t>on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name with thankful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vow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132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Be</a:t>
            </a:r>
            <a:r>
              <a:rPr lang="en-GB" dirty="0"/>
              <a:t>fore his </a:t>
            </a:r>
            <a:r>
              <a:rPr lang="en-GB" b="1" dirty="0">
                <a:latin typeface="Arial Black" panose="020B0A04020102020204" pitchFamily="34" charset="0"/>
              </a:rPr>
              <a:t>saints I’ll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pay my vows to </a:t>
            </a:r>
            <a:r>
              <a:rPr lang="en-GB" b="1" cap="all" dirty="0">
                <a:latin typeface="Arial Black" panose="020B0A04020102020204" pitchFamily="34" charset="0"/>
              </a:rPr>
              <a:t>G</a:t>
            </a:r>
            <a:r>
              <a:rPr lang="en-GB" sz="2400" b="1" cap="all" dirty="0">
                <a:latin typeface="Arial Black" panose="020B0A04020102020204" pitchFamily="34" charset="0"/>
              </a:rPr>
              <a:t>od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 err="1">
                <a:latin typeface="Arial Black" panose="020B0A04020102020204" pitchFamily="34" charset="0"/>
              </a:rPr>
              <a:t>e’en</a:t>
            </a:r>
            <a:r>
              <a:rPr lang="en-GB" dirty="0"/>
              <a:t> in death’s </a:t>
            </a:r>
            <a:r>
              <a:rPr lang="en-GB" b="1" dirty="0">
                <a:latin typeface="Arial Black" panose="020B0A04020102020204" pitchFamily="34" charset="0"/>
              </a:rPr>
              <a:t>vale 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/>
              <a:t>keepeth</a:t>
            </a:r>
            <a:r>
              <a:rPr lang="en-GB" dirty="0"/>
              <a:t> me from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evil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how</a:t>
            </a:r>
            <a:r>
              <a:rPr lang="en-GB" dirty="0"/>
              <a:t> dear to </a:t>
            </a:r>
            <a:r>
              <a:rPr lang="en-GB" b="1" cap="all" dirty="0">
                <a:latin typeface="Arial Black" panose="020B0A04020102020204" pitchFamily="34" charset="0"/>
              </a:rPr>
              <a:t>G</a:t>
            </a:r>
            <a:r>
              <a:rPr lang="en-GB" sz="2400" b="1" cap="all" dirty="0">
                <a:latin typeface="Arial Black" panose="020B0A04020102020204" pitchFamily="34" charset="0"/>
              </a:rPr>
              <a:t>od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dying of his </a:t>
            </a:r>
            <a:r>
              <a:rPr lang="en-GB" b="1" dirty="0">
                <a:latin typeface="Arial Black" panose="020B0A04020102020204" pitchFamily="34" charset="0"/>
              </a:rPr>
              <a:t>people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Praise</a:t>
            </a:r>
            <a:r>
              <a:rPr lang="en-GB" dirty="0"/>
              <a:t> him, ye </a:t>
            </a:r>
            <a:r>
              <a:rPr lang="en-GB" b="1" dirty="0">
                <a:latin typeface="Arial Black" panose="020B0A04020102020204" pitchFamily="34" charset="0"/>
              </a:rPr>
              <a:t>saints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sound his </a:t>
            </a:r>
            <a:r>
              <a:rPr lang="en-GB" dirty="0" smtClean="0"/>
              <a:t>	name </a:t>
            </a:r>
            <a:r>
              <a:rPr lang="en-GB" dirty="0"/>
              <a:t>a</a:t>
            </a:r>
            <a:r>
              <a:rPr lang="en-GB" b="1" dirty="0">
                <a:latin typeface="Arial Black" panose="020B0A04020102020204" pitchFamily="34" charset="0"/>
              </a:rPr>
              <a:t>broad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758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 am, O 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latin typeface="Arial Black" panose="020B0A04020102020204" pitchFamily="34" charset="0"/>
              </a:rPr>
              <a:t>ord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thy</a:t>
            </a:r>
            <a:r>
              <a:rPr lang="en-GB" dirty="0"/>
              <a:t> servant, bound yet </a:t>
            </a:r>
            <a:r>
              <a:rPr lang="en-GB" b="1" dirty="0">
                <a:latin typeface="Arial Black" panose="020B0A04020102020204" pitchFamily="34" charset="0"/>
              </a:rPr>
              <a:t>free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thy</a:t>
            </a:r>
            <a:r>
              <a:rPr lang="en-GB" dirty="0"/>
              <a:t> handmaid’s </a:t>
            </a:r>
            <a:r>
              <a:rPr lang="en-GB" b="1" dirty="0">
                <a:latin typeface="Arial Black" panose="020B0A04020102020204" pitchFamily="34" charset="0"/>
              </a:rPr>
              <a:t>son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whose</a:t>
            </a:r>
            <a:r>
              <a:rPr lang="en-GB" dirty="0"/>
              <a:t> shackles thou </a:t>
            </a:r>
            <a:r>
              <a:rPr lang="en-GB" dirty="0" smtClean="0"/>
              <a:t>	hast </a:t>
            </a:r>
            <a:r>
              <a:rPr lang="en-GB" b="1" dirty="0">
                <a:latin typeface="Arial Black" panose="020B0A04020102020204" pitchFamily="34" charset="0"/>
              </a:rPr>
              <a:t>broken</a:t>
            </a:r>
            <a:r>
              <a:rPr lang="en-GB" dirty="0"/>
              <a:t>;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re</a:t>
            </a:r>
            <a:r>
              <a:rPr lang="en-GB" dirty="0"/>
              <a:t>deemed by </a:t>
            </a:r>
            <a:r>
              <a:rPr lang="en-GB" b="1" dirty="0">
                <a:latin typeface="Arial Black" panose="020B0A04020102020204" pitchFamily="34" charset="0"/>
              </a:rPr>
              <a:t>grace I’ll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render as a </a:t>
            </a:r>
            <a:r>
              <a:rPr lang="en-GB" b="1" dirty="0">
                <a:latin typeface="Arial Black" panose="020B0A04020102020204" pitchFamily="34" charset="0"/>
              </a:rPr>
              <a:t>token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of</a:t>
            </a:r>
            <a:r>
              <a:rPr lang="en-GB" dirty="0"/>
              <a:t> grati</a:t>
            </a:r>
            <a:r>
              <a:rPr lang="en-GB" b="1" dirty="0">
                <a:latin typeface="Arial Black" panose="020B0A04020102020204" pitchFamily="34" charset="0"/>
              </a:rPr>
              <a:t>tude my </a:t>
            </a:r>
            <a:r>
              <a:rPr lang="en-GB" dirty="0"/>
              <a:t>constant praise to </a:t>
            </a:r>
            <a:r>
              <a:rPr lang="en-GB" b="1" dirty="0">
                <a:latin typeface="Arial Black" panose="020B0A04020102020204" pitchFamily="34" charset="0"/>
              </a:rPr>
              <a:t>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8370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</TotalTime>
  <Words>50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2014-02-24T08:54:39Z</dcterms:created>
  <dcterms:modified xsi:type="dcterms:W3CDTF">2014-03-09T09:30:57Z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